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9.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5" r:id="rId4"/>
    <p:sldMasterId id="2147483703" r:id="rId5"/>
    <p:sldMasterId id="2147483715" r:id="rId6"/>
    <p:sldMasterId id="2147483728" r:id="rId7"/>
    <p:sldMasterId id="2147483741" r:id="rId8"/>
    <p:sldMasterId id="2147483754" r:id="rId9"/>
    <p:sldMasterId id="2147483767" r:id="rId10"/>
  </p:sldMasterIdLst>
  <p:notesMasterIdLst>
    <p:notesMasterId r:id="rId76"/>
  </p:notesMasterIdLst>
  <p:sldIdLst>
    <p:sldId id="315" r:id="rId11"/>
    <p:sldId id="316" r:id="rId12"/>
    <p:sldId id="317" r:id="rId13"/>
    <p:sldId id="318" r:id="rId14"/>
    <p:sldId id="319" r:id="rId15"/>
    <p:sldId id="320" r:id="rId16"/>
    <p:sldId id="293" r:id="rId17"/>
    <p:sldId id="294" r:id="rId18"/>
    <p:sldId id="295" r:id="rId19"/>
    <p:sldId id="296" r:id="rId20"/>
    <p:sldId id="297" r:id="rId21"/>
    <p:sldId id="298" r:id="rId22"/>
    <p:sldId id="288" r:id="rId23"/>
    <p:sldId id="289" r:id="rId24"/>
    <p:sldId id="290" r:id="rId25"/>
    <p:sldId id="291" r:id="rId26"/>
    <p:sldId id="292" r:id="rId27"/>
    <p:sldId id="276" r:id="rId28"/>
    <p:sldId id="277" r:id="rId29"/>
    <p:sldId id="278" r:id="rId30"/>
    <p:sldId id="279" r:id="rId31"/>
    <p:sldId id="280" r:id="rId32"/>
    <p:sldId id="281" r:id="rId33"/>
    <p:sldId id="266" r:id="rId34"/>
    <p:sldId id="267" r:id="rId35"/>
    <p:sldId id="268" r:id="rId36"/>
    <p:sldId id="269" r:id="rId37"/>
    <p:sldId id="270" r:id="rId38"/>
    <p:sldId id="309" r:id="rId39"/>
    <p:sldId id="310" r:id="rId40"/>
    <p:sldId id="311" r:id="rId41"/>
    <p:sldId id="312" r:id="rId42"/>
    <p:sldId id="313" r:id="rId43"/>
    <p:sldId id="314" r:id="rId44"/>
    <p:sldId id="282" r:id="rId45"/>
    <p:sldId id="283" r:id="rId46"/>
    <p:sldId id="284" r:id="rId47"/>
    <p:sldId id="285" r:id="rId48"/>
    <p:sldId id="286" r:id="rId49"/>
    <p:sldId id="287" r:id="rId50"/>
    <p:sldId id="271" r:id="rId51"/>
    <p:sldId id="272" r:id="rId52"/>
    <p:sldId id="273" r:id="rId53"/>
    <p:sldId id="274" r:id="rId54"/>
    <p:sldId id="275" r:id="rId55"/>
    <p:sldId id="256" r:id="rId56"/>
    <p:sldId id="257" r:id="rId57"/>
    <p:sldId id="258" r:id="rId58"/>
    <p:sldId id="259" r:id="rId59"/>
    <p:sldId id="260" r:id="rId60"/>
    <p:sldId id="299" r:id="rId61"/>
    <p:sldId id="300" r:id="rId62"/>
    <p:sldId id="301" r:id="rId63"/>
    <p:sldId id="302" r:id="rId64"/>
    <p:sldId id="303" r:id="rId65"/>
    <p:sldId id="261" r:id="rId66"/>
    <p:sldId id="262" r:id="rId67"/>
    <p:sldId id="263" r:id="rId68"/>
    <p:sldId id="264" r:id="rId69"/>
    <p:sldId id="265" r:id="rId70"/>
    <p:sldId id="304" r:id="rId71"/>
    <p:sldId id="305" r:id="rId72"/>
    <p:sldId id="306" r:id="rId73"/>
    <p:sldId id="307" r:id="rId74"/>
    <p:sldId id="308"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96" y="5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16" Type="http://schemas.openxmlformats.org/officeDocument/2006/relationships/slide" Target="slides/slide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1.xml"/><Relationship Id="rId2" Type="http://schemas.openxmlformats.org/officeDocument/2006/relationships/slideMaster" Target="slideMasters/slideMaster2.xml"/><Relationship Id="rId29"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6401F8-56F4-4E90-9970-749ABC1D54F0}" type="datetimeFigureOut">
              <a:rPr lang="en-US" smtClean="0"/>
              <a:t>12/10/2019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D3876-4E7E-4197-B51B-91270CBA535B}" type="slidenum">
              <a:rPr lang="en-US" smtClean="0"/>
              <a:t>‹#›</a:t>
            </a:fld>
            <a:endParaRPr lang="en-US"/>
          </a:p>
        </p:txBody>
      </p:sp>
    </p:spTree>
    <p:extLst>
      <p:ext uri="{BB962C8B-B14F-4D97-AF65-F5344CB8AC3E}">
        <p14:creationId xmlns:p14="http://schemas.microsoft.com/office/powerpoint/2010/main" val="3366675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d2bd2063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d2bd206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78d2bd2063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78d2bd206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78d2bd2063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78d2bd206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c428d9aa4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c428d9aa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6c428d9aa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6c428d9aa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8d2bd2063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8d2bd206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 name="Google Shape;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 name="Google Shape;7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202D3-69B0-4E53-921F-5C109A00B5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BBBEB4-B07E-4C63-97E6-F624DA6653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5FEB88-71A7-4C8B-A6C8-04346B814619}"/>
              </a:ext>
            </a:extLst>
          </p:cNvPr>
          <p:cNvSpPr>
            <a:spLocks noGrp="1"/>
          </p:cNvSpPr>
          <p:nvPr>
            <p:ph type="dt" sz="half" idx="10"/>
          </p:nvPr>
        </p:nvSpPr>
        <p:spPr/>
        <p:txBody>
          <a:bodyPr/>
          <a:lstStyle/>
          <a:p>
            <a:fld id="{AD675629-A1E1-4BC4-B7E6-BD04F4BC13EE}" type="datetimeFigureOut">
              <a:rPr lang="en-US" smtClean="0"/>
              <a:t>12/10/2019</a:t>
            </a:fld>
            <a:endParaRPr lang="en-US"/>
          </a:p>
        </p:txBody>
      </p:sp>
      <p:sp>
        <p:nvSpPr>
          <p:cNvPr id="5" name="Footer Placeholder 4">
            <a:extLst>
              <a:ext uri="{FF2B5EF4-FFF2-40B4-BE49-F238E27FC236}">
                <a16:creationId xmlns:a16="http://schemas.microsoft.com/office/drawing/2014/main" id="{6A526ED3-A8EC-44AA-A316-46EC354310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F6BFC1-C637-4D5F-BFB9-84046E52BC96}"/>
              </a:ext>
            </a:extLst>
          </p:cNvPr>
          <p:cNvSpPr>
            <a:spLocks noGrp="1"/>
          </p:cNvSpPr>
          <p:nvPr>
            <p:ph type="sldNum" sz="quarter" idx="12"/>
          </p:nvPr>
        </p:nvSpPr>
        <p:spPr/>
        <p:txBody>
          <a:bodyPr/>
          <a:lstStyle/>
          <a:p>
            <a:fld id="{085A851A-40FA-45E9-B30C-0D292212125E}" type="slidenum">
              <a:rPr lang="en-US" smtClean="0"/>
              <a:t>‹#›</a:t>
            </a:fld>
            <a:endParaRPr lang="en-US"/>
          </a:p>
        </p:txBody>
      </p:sp>
    </p:spTree>
    <p:extLst>
      <p:ext uri="{BB962C8B-B14F-4D97-AF65-F5344CB8AC3E}">
        <p14:creationId xmlns:p14="http://schemas.microsoft.com/office/powerpoint/2010/main" val="1218277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39BD-1112-496E-9797-3240CB4007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0DE2FC-1657-46AF-ACEA-76D440AF38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E17AE1-A4D4-4B9B-B3B6-69ABF13466AF}"/>
              </a:ext>
            </a:extLst>
          </p:cNvPr>
          <p:cNvSpPr>
            <a:spLocks noGrp="1"/>
          </p:cNvSpPr>
          <p:nvPr>
            <p:ph type="dt" sz="half" idx="10"/>
          </p:nvPr>
        </p:nvSpPr>
        <p:spPr/>
        <p:txBody>
          <a:bodyPr/>
          <a:lstStyle/>
          <a:p>
            <a:fld id="{AD675629-A1E1-4BC4-B7E6-BD04F4BC13EE}" type="datetimeFigureOut">
              <a:rPr lang="en-US" smtClean="0"/>
              <a:t>12/10/2019</a:t>
            </a:fld>
            <a:endParaRPr lang="en-US"/>
          </a:p>
        </p:txBody>
      </p:sp>
      <p:sp>
        <p:nvSpPr>
          <p:cNvPr id="5" name="Footer Placeholder 4">
            <a:extLst>
              <a:ext uri="{FF2B5EF4-FFF2-40B4-BE49-F238E27FC236}">
                <a16:creationId xmlns:a16="http://schemas.microsoft.com/office/drawing/2014/main" id="{249463A9-173D-4EEF-ABE8-E70A81737D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C48AA-6961-4AF0-8C79-3814809D3AC4}"/>
              </a:ext>
            </a:extLst>
          </p:cNvPr>
          <p:cNvSpPr>
            <a:spLocks noGrp="1"/>
          </p:cNvSpPr>
          <p:nvPr>
            <p:ph type="sldNum" sz="quarter" idx="12"/>
          </p:nvPr>
        </p:nvSpPr>
        <p:spPr/>
        <p:txBody>
          <a:bodyPr/>
          <a:lstStyle/>
          <a:p>
            <a:fld id="{085A851A-40FA-45E9-B30C-0D292212125E}" type="slidenum">
              <a:rPr lang="en-US" smtClean="0"/>
              <a:t>‹#›</a:t>
            </a:fld>
            <a:endParaRPr lang="en-US"/>
          </a:p>
        </p:txBody>
      </p:sp>
    </p:spTree>
    <p:extLst>
      <p:ext uri="{BB962C8B-B14F-4D97-AF65-F5344CB8AC3E}">
        <p14:creationId xmlns:p14="http://schemas.microsoft.com/office/powerpoint/2010/main" val="19192394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6"/>
        <p:cNvGrpSpPr/>
        <p:nvPr/>
      </p:nvGrpSpPr>
      <p:grpSpPr>
        <a:xfrm>
          <a:off x="0" y="0"/>
          <a:ext cx="0" cy="0"/>
          <a:chOff x="0" y="0"/>
          <a:chExt cx="0" cy="0"/>
        </a:xfrm>
      </p:grpSpPr>
      <p:cxnSp>
        <p:nvCxnSpPr>
          <p:cNvPr id="17" name="Google Shape;17;g7acb40da75_0_129"/>
          <p:cNvCxnSpPr/>
          <p:nvPr/>
        </p:nvCxnSpPr>
        <p:spPr>
          <a:xfrm>
            <a:off x="5812802" y="3756618"/>
            <a:ext cx="5664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g7acb40da75_0_129"/>
          <p:cNvSpPr txBox="1">
            <a:spLocks noGrp="1"/>
          </p:cNvSpPr>
          <p:nvPr>
            <p:ph type="title"/>
          </p:nvPr>
        </p:nvSpPr>
        <p:spPr>
          <a:xfrm>
            <a:off x="641000" y="2353267"/>
            <a:ext cx="10962900" cy="12099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6400"/>
              <a:buNone/>
              <a:defRPr sz="6400"/>
            </a:lvl1pPr>
            <a:lvl2pPr lvl="1" algn="ctr">
              <a:spcBef>
                <a:spcPts val="0"/>
              </a:spcBef>
              <a:spcAft>
                <a:spcPts val="0"/>
              </a:spcAft>
              <a:buSzPts val="6400"/>
              <a:buNone/>
              <a:defRPr sz="6400"/>
            </a:lvl2pPr>
            <a:lvl3pPr lvl="2" algn="ctr">
              <a:spcBef>
                <a:spcPts val="0"/>
              </a:spcBef>
              <a:spcAft>
                <a:spcPts val="0"/>
              </a:spcAft>
              <a:buSzPts val="6400"/>
              <a:buNone/>
              <a:defRPr sz="6400"/>
            </a:lvl3pPr>
            <a:lvl4pPr lvl="3" algn="ctr">
              <a:spcBef>
                <a:spcPts val="0"/>
              </a:spcBef>
              <a:spcAft>
                <a:spcPts val="0"/>
              </a:spcAft>
              <a:buSzPts val="6400"/>
              <a:buNone/>
              <a:defRPr sz="6400"/>
            </a:lvl4pPr>
            <a:lvl5pPr lvl="4" algn="ctr">
              <a:spcBef>
                <a:spcPts val="0"/>
              </a:spcBef>
              <a:spcAft>
                <a:spcPts val="0"/>
              </a:spcAft>
              <a:buSzPts val="6400"/>
              <a:buNone/>
              <a:defRPr sz="6400"/>
            </a:lvl5pPr>
            <a:lvl6pPr lvl="5" algn="ctr">
              <a:spcBef>
                <a:spcPts val="0"/>
              </a:spcBef>
              <a:spcAft>
                <a:spcPts val="0"/>
              </a:spcAft>
              <a:buSzPts val="6400"/>
              <a:buNone/>
              <a:defRPr sz="6400"/>
            </a:lvl6pPr>
            <a:lvl7pPr lvl="6" algn="ctr">
              <a:spcBef>
                <a:spcPts val="0"/>
              </a:spcBef>
              <a:spcAft>
                <a:spcPts val="0"/>
              </a:spcAft>
              <a:buSzPts val="6400"/>
              <a:buNone/>
              <a:defRPr sz="6400"/>
            </a:lvl7pPr>
            <a:lvl8pPr lvl="7" algn="ctr">
              <a:spcBef>
                <a:spcPts val="0"/>
              </a:spcBef>
              <a:spcAft>
                <a:spcPts val="0"/>
              </a:spcAft>
              <a:buSzPts val="6400"/>
              <a:buNone/>
              <a:defRPr sz="6400"/>
            </a:lvl8pPr>
            <a:lvl9pPr lvl="8" algn="ctr">
              <a:spcBef>
                <a:spcPts val="0"/>
              </a:spcBef>
              <a:spcAft>
                <a:spcPts val="0"/>
              </a:spcAft>
              <a:buSzPts val="6400"/>
              <a:buNone/>
              <a:defRPr sz="6400"/>
            </a:lvl9pPr>
          </a:lstStyle>
          <a:p>
            <a:endParaRPr/>
          </a:p>
        </p:txBody>
      </p:sp>
      <p:sp>
        <p:nvSpPr>
          <p:cNvPr id="19" name="Google Shape;19;g7acb40da75_0_12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6644779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cxnSp>
        <p:nvCxnSpPr>
          <p:cNvPr id="21" name="Google Shape;21;g7acb40da75_0_133"/>
          <p:cNvCxnSpPr/>
          <p:nvPr/>
        </p:nvCxnSpPr>
        <p:spPr>
          <a:xfrm>
            <a:off x="656750" y="1680378"/>
            <a:ext cx="5664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g7acb40da75_0_133"/>
          <p:cNvSpPr txBox="1">
            <a:spLocks noGrp="1"/>
          </p:cNvSpPr>
          <p:nvPr>
            <p:ph type="title"/>
          </p:nvPr>
        </p:nvSpPr>
        <p:spPr>
          <a:xfrm>
            <a:off x="517200" y="610700"/>
            <a:ext cx="11157600" cy="914700"/>
          </a:xfrm>
          <a:prstGeom prst="rect">
            <a:avLst/>
          </a:prstGeom>
        </p:spPr>
        <p:txBody>
          <a:bodyPr spcFirstLastPara="1" wrap="square" lIns="121900" tIns="121900" rIns="121900" bIns="121900"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3" name="Google Shape;23;g7acb40da75_0_133"/>
          <p:cNvSpPr txBox="1">
            <a:spLocks noGrp="1"/>
          </p:cNvSpPr>
          <p:nvPr>
            <p:ph type="body" idx="1"/>
          </p:nvPr>
        </p:nvSpPr>
        <p:spPr>
          <a:xfrm>
            <a:off x="517200" y="1986432"/>
            <a:ext cx="11157600" cy="4105200"/>
          </a:xfrm>
          <a:prstGeom prst="rect">
            <a:avLst/>
          </a:prstGeom>
        </p:spPr>
        <p:txBody>
          <a:bodyPr spcFirstLastPara="1" wrap="square" lIns="121900" tIns="121900" rIns="121900" bIns="121900" anchor="t"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4" name="Google Shape;24;g7acb40da75_0_13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8977912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
        <p:cNvGrpSpPr/>
        <p:nvPr/>
      </p:nvGrpSpPr>
      <p:grpSpPr>
        <a:xfrm>
          <a:off x="0" y="0"/>
          <a:ext cx="0" cy="0"/>
          <a:chOff x="0" y="0"/>
          <a:chExt cx="0" cy="0"/>
        </a:xfrm>
      </p:grpSpPr>
      <p:cxnSp>
        <p:nvCxnSpPr>
          <p:cNvPr id="26" name="Google Shape;26;g7acb40da75_0_138"/>
          <p:cNvCxnSpPr/>
          <p:nvPr/>
        </p:nvCxnSpPr>
        <p:spPr>
          <a:xfrm>
            <a:off x="656750" y="1680378"/>
            <a:ext cx="5664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g7acb40da75_0_138"/>
          <p:cNvSpPr txBox="1">
            <a:spLocks noGrp="1"/>
          </p:cNvSpPr>
          <p:nvPr>
            <p:ph type="title"/>
          </p:nvPr>
        </p:nvSpPr>
        <p:spPr>
          <a:xfrm>
            <a:off x="517200" y="610700"/>
            <a:ext cx="11157600" cy="914700"/>
          </a:xfrm>
          <a:prstGeom prst="rect">
            <a:avLst/>
          </a:prstGeom>
        </p:spPr>
        <p:txBody>
          <a:bodyPr spcFirstLastPara="1" wrap="square" lIns="121900" tIns="121900" rIns="121900" bIns="121900"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8" name="Google Shape;28;g7acb40da75_0_138"/>
          <p:cNvSpPr txBox="1">
            <a:spLocks noGrp="1"/>
          </p:cNvSpPr>
          <p:nvPr>
            <p:ph type="body" idx="1"/>
          </p:nvPr>
        </p:nvSpPr>
        <p:spPr>
          <a:xfrm>
            <a:off x="517200" y="1986433"/>
            <a:ext cx="5333100" cy="410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9" name="Google Shape;29;g7acb40da75_0_138"/>
          <p:cNvSpPr txBox="1">
            <a:spLocks noGrp="1"/>
          </p:cNvSpPr>
          <p:nvPr>
            <p:ph type="body" idx="2"/>
          </p:nvPr>
        </p:nvSpPr>
        <p:spPr>
          <a:xfrm>
            <a:off x="6341600" y="1986433"/>
            <a:ext cx="5333100" cy="410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0" name="Google Shape;30;g7acb40da75_0_13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374382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1"/>
        <p:cNvGrpSpPr/>
        <p:nvPr/>
      </p:nvGrpSpPr>
      <p:grpSpPr>
        <a:xfrm>
          <a:off x="0" y="0"/>
          <a:ext cx="0" cy="0"/>
          <a:chOff x="0" y="0"/>
          <a:chExt cx="0" cy="0"/>
        </a:xfrm>
      </p:grpSpPr>
      <p:sp>
        <p:nvSpPr>
          <p:cNvPr id="32" name="Google Shape;32;g7acb40da75_0_144"/>
          <p:cNvSpPr txBox="1">
            <a:spLocks noGrp="1"/>
          </p:cNvSpPr>
          <p:nvPr>
            <p:ph type="title"/>
          </p:nvPr>
        </p:nvSpPr>
        <p:spPr>
          <a:xfrm>
            <a:off x="517200" y="610700"/>
            <a:ext cx="11157600" cy="914700"/>
          </a:xfrm>
          <a:prstGeom prst="rect">
            <a:avLst/>
          </a:prstGeom>
        </p:spPr>
        <p:txBody>
          <a:bodyPr spcFirstLastPara="1" wrap="square" lIns="121900" tIns="121900" rIns="121900" bIns="121900"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3" name="Google Shape;33;g7acb40da75_0_14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2774440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cxnSp>
        <p:nvCxnSpPr>
          <p:cNvPr id="35" name="Google Shape;35;g7acb40da75_0_147"/>
          <p:cNvCxnSpPr/>
          <p:nvPr/>
        </p:nvCxnSpPr>
        <p:spPr>
          <a:xfrm>
            <a:off x="652291" y="1883036"/>
            <a:ext cx="4419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g7acb40da75_0_147"/>
          <p:cNvSpPr txBox="1">
            <a:spLocks noGrp="1"/>
          </p:cNvSpPr>
          <p:nvPr>
            <p:ph type="title"/>
          </p:nvPr>
        </p:nvSpPr>
        <p:spPr>
          <a:xfrm>
            <a:off x="517200" y="740800"/>
            <a:ext cx="3744000" cy="1007700"/>
          </a:xfrm>
          <a:prstGeom prst="rect">
            <a:avLst/>
          </a:prstGeom>
        </p:spPr>
        <p:txBody>
          <a:bodyPr spcFirstLastPara="1" wrap="square" lIns="121900" tIns="121900" rIns="121900" bIns="121900" anchor="b"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7" name="Google Shape;37;g7acb40da75_0_147"/>
          <p:cNvSpPr txBox="1">
            <a:spLocks noGrp="1"/>
          </p:cNvSpPr>
          <p:nvPr>
            <p:ph type="body" idx="1"/>
          </p:nvPr>
        </p:nvSpPr>
        <p:spPr>
          <a:xfrm>
            <a:off x="517200" y="2125367"/>
            <a:ext cx="3744000" cy="35748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8" name="Google Shape;38;g7acb40da75_0_14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3357876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9"/>
        <p:cNvGrpSpPr/>
        <p:nvPr/>
      </p:nvGrpSpPr>
      <p:grpSpPr>
        <a:xfrm>
          <a:off x="0" y="0"/>
          <a:ext cx="0" cy="0"/>
          <a:chOff x="0" y="0"/>
          <a:chExt cx="0" cy="0"/>
        </a:xfrm>
      </p:grpSpPr>
      <p:sp>
        <p:nvSpPr>
          <p:cNvPr id="40" name="Google Shape;40;g7acb40da75_0_152"/>
          <p:cNvSpPr txBox="1">
            <a:spLocks noGrp="1"/>
          </p:cNvSpPr>
          <p:nvPr>
            <p:ph type="title"/>
          </p:nvPr>
        </p:nvSpPr>
        <p:spPr>
          <a:xfrm>
            <a:off x="653667" y="701800"/>
            <a:ext cx="7491600" cy="5454300"/>
          </a:xfrm>
          <a:prstGeom prst="rect">
            <a:avLst/>
          </a:prstGeom>
        </p:spPr>
        <p:txBody>
          <a:bodyPr spcFirstLastPara="1" wrap="square" lIns="121900" tIns="121900" rIns="121900" bIns="121900"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41" name="Google Shape;41;g7acb40da75_0_15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259844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2"/>
        <p:cNvGrpSpPr/>
        <p:nvPr/>
      </p:nvGrpSpPr>
      <p:grpSpPr>
        <a:xfrm>
          <a:off x="0" y="0"/>
          <a:ext cx="0" cy="0"/>
          <a:chOff x="0" y="0"/>
          <a:chExt cx="0" cy="0"/>
        </a:xfrm>
      </p:grpSpPr>
      <p:sp>
        <p:nvSpPr>
          <p:cNvPr id="43" name="Google Shape;43;g7acb40da75_0_155"/>
          <p:cNvSpPr/>
          <p:nvPr/>
        </p:nvSpPr>
        <p:spPr>
          <a:xfrm>
            <a:off x="6096000" y="-100"/>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44" name="Google Shape;44;g7acb40da75_0_155"/>
          <p:cNvCxnSpPr/>
          <p:nvPr/>
        </p:nvCxnSpPr>
        <p:spPr>
          <a:xfrm>
            <a:off x="6706233" y="5994004"/>
            <a:ext cx="7212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g7acb40da75_0_155"/>
          <p:cNvSpPr txBox="1">
            <a:spLocks noGrp="1"/>
          </p:cNvSpPr>
          <p:nvPr>
            <p:ph type="title"/>
          </p:nvPr>
        </p:nvSpPr>
        <p:spPr>
          <a:xfrm>
            <a:off x="354000" y="1612100"/>
            <a:ext cx="5393700" cy="20085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5100"/>
              <a:buNone/>
              <a:defRPr sz="5100"/>
            </a:lvl1pPr>
            <a:lvl2pPr lvl="1" algn="ctr">
              <a:spcBef>
                <a:spcPts val="0"/>
              </a:spcBef>
              <a:spcAft>
                <a:spcPts val="0"/>
              </a:spcAft>
              <a:buSzPts val="5100"/>
              <a:buNone/>
              <a:defRPr sz="5100"/>
            </a:lvl2pPr>
            <a:lvl3pPr lvl="2" algn="ctr">
              <a:spcBef>
                <a:spcPts val="0"/>
              </a:spcBef>
              <a:spcAft>
                <a:spcPts val="0"/>
              </a:spcAft>
              <a:buSzPts val="5100"/>
              <a:buNone/>
              <a:defRPr sz="5100"/>
            </a:lvl3pPr>
            <a:lvl4pPr lvl="3" algn="ctr">
              <a:spcBef>
                <a:spcPts val="0"/>
              </a:spcBef>
              <a:spcAft>
                <a:spcPts val="0"/>
              </a:spcAft>
              <a:buSzPts val="5100"/>
              <a:buNone/>
              <a:defRPr sz="5100"/>
            </a:lvl4pPr>
            <a:lvl5pPr lvl="4" algn="ctr">
              <a:spcBef>
                <a:spcPts val="0"/>
              </a:spcBef>
              <a:spcAft>
                <a:spcPts val="0"/>
              </a:spcAft>
              <a:buSzPts val="5100"/>
              <a:buNone/>
              <a:defRPr sz="5100"/>
            </a:lvl5pPr>
            <a:lvl6pPr lvl="5" algn="ctr">
              <a:spcBef>
                <a:spcPts val="0"/>
              </a:spcBef>
              <a:spcAft>
                <a:spcPts val="0"/>
              </a:spcAft>
              <a:buSzPts val="5100"/>
              <a:buNone/>
              <a:defRPr sz="5100"/>
            </a:lvl6pPr>
            <a:lvl7pPr lvl="6" algn="ctr">
              <a:spcBef>
                <a:spcPts val="0"/>
              </a:spcBef>
              <a:spcAft>
                <a:spcPts val="0"/>
              </a:spcAft>
              <a:buSzPts val="5100"/>
              <a:buNone/>
              <a:defRPr sz="5100"/>
            </a:lvl7pPr>
            <a:lvl8pPr lvl="7" algn="ctr">
              <a:spcBef>
                <a:spcPts val="0"/>
              </a:spcBef>
              <a:spcAft>
                <a:spcPts val="0"/>
              </a:spcAft>
              <a:buSzPts val="5100"/>
              <a:buNone/>
              <a:defRPr sz="5100"/>
            </a:lvl8pPr>
            <a:lvl9pPr lvl="8" algn="ctr">
              <a:spcBef>
                <a:spcPts val="0"/>
              </a:spcBef>
              <a:spcAft>
                <a:spcPts val="0"/>
              </a:spcAft>
              <a:buSzPts val="5100"/>
              <a:buNone/>
              <a:defRPr sz="5100"/>
            </a:lvl9pPr>
          </a:lstStyle>
          <a:p>
            <a:endParaRPr/>
          </a:p>
        </p:txBody>
      </p:sp>
      <p:sp>
        <p:nvSpPr>
          <p:cNvPr id="46" name="Google Shape;46;g7acb40da75_0_155"/>
          <p:cNvSpPr txBox="1">
            <a:spLocks noGrp="1"/>
          </p:cNvSpPr>
          <p:nvPr>
            <p:ph type="subTitle" idx="1"/>
          </p:nvPr>
        </p:nvSpPr>
        <p:spPr>
          <a:xfrm>
            <a:off x="354000" y="3692001"/>
            <a:ext cx="5393700" cy="17940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accent5"/>
              </a:buClr>
              <a:buSzPts val="2800"/>
              <a:buNone/>
              <a:defRPr sz="2800">
                <a:solidFill>
                  <a:schemeClr val="accent5"/>
                </a:solidFill>
              </a:defRPr>
            </a:lvl1pPr>
            <a:lvl2pPr lvl="1" algn="ctr">
              <a:lnSpc>
                <a:spcPct val="100000"/>
              </a:lnSpc>
              <a:spcBef>
                <a:spcPts val="0"/>
              </a:spcBef>
              <a:spcAft>
                <a:spcPts val="0"/>
              </a:spcAft>
              <a:buClr>
                <a:schemeClr val="accent5"/>
              </a:buClr>
              <a:buSzPts val="2800"/>
              <a:buNone/>
              <a:defRPr sz="2800">
                <a:solidFill>
                  <a:schemeClr val="accent5"/>
                </a:solidFill>
              </a:defRPr>
            </a:lvl2pPr>
            <a:lvl3pPr lvl="2" algn="ctr">
              <a:lnSpc>
                <a:spcPct val="100000"/>
              </a:lnSpc>
              <a:spcBef>
                <a:spcPts val="0"/>
              </a:spcBef>
              <a:spcAft>
                <a:spcPts val="0"/>
              </a:spcAft>
              <a:buClr>
                <a:schemeClr val="accent5"/>
              </a:buClr>
              <a:buSzPts val="2800"/>
              <a:buNone/>
              <a:defRPr sz="2800">
                <a:solidFill>
                  <a:schemeClr val="accent5"/>
                </a:solidFill>
              </a:defRPr>
            </a:lvl3pPr>
            <a:lvl4pPr lvl="3" algn="ctr">
              <a:lnSpc>
                <a:spcPct val="100000"/>
              </a:lnSpc>
              <a:spcBef>
                <a:spcPts val="0"/>
              </a:spcBef>
              <a:spcAft>
                <a:spcPts val="0"/>
              </a:spcAft>
              <a:buClr>
                <a:schemeClr val="accent5"/>
              </a:buClr>
              <a:buSzPts val="2800"/>
              <a:buNone/>
              <a:defRPr sz="2800">
                <a:solidFill>
                  <a:schemeClr val="accent5"/>
                </a:solidFill>
              </a:defRPr>
            </a:lvl4pPr>
            <a:lvl5pPr lvl="4" algn="ctr">
              <a:lnSpc>
                <a:spcPct val="100000"/>
              </a:lnSpc>
              <a:spcBef>
                <a:spcPts val="0"/>
              </a:spcBef>
              <a:spcAft>
                <a:spcPts val="0"/>
              </a:spcAft>
              <a:buClr>
                <a:schemeClr val="accent5"/>
              </a:buClr>
              <a:buSzPts val="2800"/>
              <a:buNone/>
              <a:defRPr sz="2800">
                <a:solidFill>
                  <a:schemeClr val="accent5"/>
                </a:solidFill>
              </a:defRPr>
            </a:lvl5pPr>
            <a:lvl6pPr lvl="5" algn="ctr">
              <a:lnSpc>
                <a:spcPct val="100000"/>
              </a:lnSpc>
              <a:spcBef>
                <a:spcPts val="0"/>
              </a:spcBef>
              <a:spcAft>
                <a:spcPts val="0"/>
              </a:spcAft>
              <a:buClr>
                <a:schemeClr val="accent5"/>
              </a:buClr>
              <a:buSzPts val="2800"/>
              <a:buNone/>
              <a:defRPr sz="2800">
                <a:solidFill>
                  <a:schemeClr val="accent5"/>
                </a:solidFill>
              </a:defRPr>
            </a:lvl6pPr>
            <a:lvl7pPr lvl="6" algn="ctr">
              <a:lnSpc>
                <a:spcPct val="100000"/>
              </a:lnSpc>
              <a:spcBef>
                <a:spcPts val="0"/>
              </a:spcBef>
              <a:spcAft>
                <a:spcPts val="0"/>
              </a:spcAft>
              <a:buClr>
                <a:schemeClr val="accent5"/>
              </a:buClr>
              <a:buSzPts val="2800"/>
              <a:buNone/>
              <a:defRPr sz="2800">
                <a:solidFill>
                  <a:schemeClr val="accent5"/>
                </a:solidFill>
              </a:defRPr>
            </a:lvl7pPr>
            <a:lvl8pPr lvl="7" algn="ctr">
              <a:lnSpc>
                <a:spcPct val="100000"/>
              </a:lnSpc>
              <a:spcBef>
                <a:spcPts val="0"/>
              </a:spcBef>
              <a:spcAft>
                <a:spcPts val="0"/>
              </a:spcAft>
              <a:buClr>
                <a:schemeClr val="accent5"/>
              </a:buClr>
              <a:buSzPts val="2800"/>
              <a:buNone/>
              <a:defRPr sz="2800">
                <a:solidFill>
                  <a:schemeClr val="accent5"/>
                </a:solidFill>
              </a:defRPr>
            </a:lvl8pPr>
            <a:lvl9pPr lvl="8" algn="ctr">
              <a:lnSpc>
                <a:spcPct val="100000"/>
              </a:lnSpc>
              <a:spcBef>
                <a:spcPts val="0"/>
              </a:spcBef>
              <a:spcAft>
                <a:spcPts val="0"/>
              </a:spcAft>
              <a:buClr>
                <a:schemeClr val="accent5"/>
              </a:buClr>
              <a:buSzPts val="2800"/>
              <a:buNone/>
              <a:defRPr sz="2800">
                <a:solidFill>
                  <a:schemeClr val="accent5"/>
                </a:solidFill>
              </a:defRPr>
            </a:lvl9pPr>
          </a:lstStyle>
          <a:p>
            <a:endParaRPr/>
          </a:p>
        </p:txBody>
      </p:sp>
      <p:sp>
        <p:nvSpPr>
          <p:cNvPr id="47" name="Google Shape;47;g7acb40da75_0_155"/>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8" name="Google Shape;48;g7acb40da75_0_15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6716749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9"/>
        <p:cNvGrpSpPr/>
        <p:nvPr/>
      </p:nvGrpSpPr>
      <p:grpSpPr>
        <a:xfrm>
          <a:off x="0" y="0"/>
          <a:ext cx="0" cy="0"/>
          <a:chOff x="0" y="0"/>
          <a:chExt cx="0" cy="0"/>
        </a:xfrm>
      </p:grpSpPr>
      <p:sp>
        <p:nvSpPr>
          <p:cNvPr id="50" name="Google Shape;50;g7acb40da75_0_162"/>
          <p:cNvSpPr txBox="1">
            <a:spLocks noGrp="1"/>
          </p:cNvSpPr>
          <p:nvPr>
            <p:ph type="body" idx="1"/>
          </p:nvPr>
        </p:nvSpPr>
        <p:spPr>
          <a:xfrm>
            <a:off x="426000" y="5644967"/>
            <a:ext cx="7998300" cy="7983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2400"/>
              <a:buFont typeface="Roboto Slab"/>
              <a:buNone/>
              <a:defRPr>
                <a:latin typeface="Roboto Slab"/>
                <a:ea typeface="Roboto Slab"/>
                <a:cs typeface="Roboto Slab"/>
                <a:sym typeface="Roboto Slab"/>
              </a:defRPr>
            </a:lvl1pPr>
          </a:lstStyle>
          <a:p>
            <a:endParaRPr/>
          </a:p>
        </p:txBody>
      </p:sp>
      <p:sp>
        <p:nvSpPr>
          <p:cNvPr id="51" name="Google Shape;51;g7acb40da75_0_16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246448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2"/>
        <p:cNvGrpSpPr/>
        <p:nvPr/>
      </p:nvGrpSpPr>
      <p:grpSpPr>
        <a:xfrm>
          <a:off x="0" y="0"/>
          <a:ext cx="0" cy="0"/>
          <a:chOff x="0" y="0"/>
          <a:chExt cx="0" cy="0"/>
        </a:xfrm>
      </p:grpSpPr>
      <p:sp>
        <p:nvSpPr>
          <p:cNvPr id="53" name="Google Shape;53;g7acb40da75_0_165"/>
          <p:cNvSpPr/>
          <p:nvPr/>
        </p:nvSpPr>
        <p:spPr>
          <a:xfrm>
            <a:off x="200" y="6769100"/>
            <a:ext cx="12191700" cy="88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 name="Google Shape;54;g7acb40da75_0_165"/>
          <p:cNvSpPr txBox="1">
            <a:spLocks noGrp="1"/>
          </p:cNvSpPr>
          <p:nvPr>
            <p:ph type="title" hasCustomPrompt="1"/>
          </p:nvPr>
        </p:nvSpPr>
        <p:spPr>
          <a:xfrm>
            <a:off x="517200" y="1536600"/>
            <a:ext cx="11157600" cy="2051100"/>
          </a:xfrm>
          <a:prstGeom prst="rect">
            <a:avLst/>
          </a:prstGeom>
        </p:spPr>
        <p:txBody>
          <a:bodyPr spcFirstLastPara="1" wrap="square" lIns="121900" tIns="121900" rIns="121900" bIns="121900" anchor="ctr" anchorCtr="0">
            <a:noAutofit/>
          </a:bodyPr>
          <a:lstStyle>
            <a:lvl1pPr lvl="0" algn="ctr">
              <a:spcBef>
                <a:spcPts val="0"/>
              </a:spcBef>
              <a:spcAft>
                <a:spcPts val="0"/>
              </a:spcAft>
              <a:buClr>
                <a:schemeClr val="accent5"/>
              </a:buClr>
              <a:buSzPts val="17300"/>
              <a:buNone/>
              <a:defRPr sz="17300">
                <a:solidFill>
                  <a:schemeClr val="accent5"/>
                </a:solidFill>
              </a:defRPr>
            </a:lvl1pPr>
            <a:lvl2pPr lvl="1" algn="ctr">
              <a:spcBef>
                <a:spcPts val="0"/>
              </a:spcBef>
              <a:spcAft>
                <a:spcPts val="0"/>
              </a:spcAft>
              <a:buClr>
                <a:schemeClr val="accent5"/>
              </a:buClr>
              <a:buSzPts val="17300"/>
              <a:buNone/>
              <a:defRPr sz="17300">
                <a:solidFill>
                  <a:schemeClr val="accent5"/>
                </a:solidFill>
              </a:defRPr>
            </a:lvl2pPr>
            <a:lvl3pPr lvl="2" algn="ctr">
              <a:spcBef>
                <a:spcPts val="0"/>
              </a:spcBef>
              <a:spcAft>
                <a:spcPts val="0"/>
              </a:spcAft>
              <a:buClr>
                <a:schemeClr val="accent5"/>
              </a:buClr>
              <a:buSzPts val="17300"/>
              <a:buNone/>
              <a:defRPr sz="17300">
                <a:solidFill>
                  <a:schemeClr val="accent5"/>
                </a:solidFill>
              </a:defRPr>
            </a:lvl3pPr>
            <a:lvl4pPr lvl="3" algn="ctr">
              <a:spcBef>
                <a:spcPts val="0"/>
              </a:spcBef>
              <a:spcAft>
                <a:spcPts val="0"/>
              </a:spcAft>
              <a:buClr>
                <a:schemeClr val="accent5"/>
              </a:buClr>
              <a:buSzPts val="17300"/>
              <a:buNone/>
              <a:defRPr sz="17300">
                <a:solidFill>
                  <a:schemeClr val="accent5"/>
                </a:solidFill>
              </a:defRPr>
            </a:lvl4pPr>
            <a:lvl5pPr lvl="4" algn="ctr">
              <a:spcBef>
                <a:spcPts val="0"/>
              </a:spcBef>
              <a:spcAft>
                <a:spcPts val="0"/>
              </a:spcAft>
              <a:buClr>
                <a:schemeClr val="accent5"/>
              </a:buClr>
              <a:buSzPts val="17300"/>
              <a:buNone/>
              <a:defRPr sz="17300">
                <a:solidFill>
                  <a:schemeClr val="accent5"/>
                </a:solidFill>
              </a:defRPr>
            </a:lvl5pPr>
            <a:lvl6pPr lvl="5" algn="ctr">
              <a:spcBef>
                <a:spcPts val="0"/>
              </a:spcBef>
              <a:spcAft>
                <a:spcPts val="0"/>
              </a:spcAft>
              <a:buClr>
                <a:schemeClr val="accent5"/>
              </a:buClr>
              <a:buSzPts val="17300"/>
              <a:buNone/>
              <a:defRPr sz="17300">
                <a:solidFill>
                  <a:schemeClr val="accent5"/>
                </a:solidFill>
              </a:defRPr>
            </a:lvl6pPr>
            <a:lvl7pPr lvl="6" algn="ctr">
              <a:spcBef>
                <a:spcPts val="0"/>
              </a:spcBef>
              <a:spcAft>
                <a:spcPts val="0"/>
              </a:spcAft>
              <a:buClr>
                <a:schemeClr val="accent5"/>
              </a:buClr>
              <a:buSzPts val="17300"/>
              <a:buNone/>
              <a:defRPr sz="17300">
                <a:solidFill>
                  <a:schemeClr val="accent5"/>
                </a:solidFill>
              </a:defRPr>
            </a:lvl7pPr>
            <a:lvl8pPr lvl="7" algn="ctr">
              <a:spcBef>
                <a:spcPts val="0"/>
              </a:spcBef>
              <a:spcAft>
                <a:spcPts val="0"/>
              </a:spcAft>
              <a:buClr>
                <a:schemeClr val="accent5"/>
              </a:buClr>
              <a:buSzPts val="17300"/>
              <a:buNone/>
              <a:defRPr sz="17300">
                <a:solidFill>
                  <a:schemeClr val="accent5"/>
                </a:solidFill>
              </a:defRPr>
            </a:lvl8pPr>
            <a:lvl9pPr lvl="8" algn="ctr">
              <a:spcBef>
                <a:spcPts val="0"/>
              </a:spcBef>
              <a:spcAft>
                <a:spcPts val="0"/>
              </a:spcAft>
              <a:buClr>
                <a:schemeClr val="accent5"/>
              </a:buClr>
              <a:buSzPts val="17300"/>
              <a:buNone/>
              <a:defRPr sz="17300">
                <a:solidFill>
                  <a:schemeClr val="accent5"/>
                </a:solidFill>
              </a:defRPr>
            </a:lvl9pPr>
          </a:lstStyle>
          <a:p>
            <a:r>
              <a:t>xx%</a:t>
            </a:r>
          </a:p>
        </p:txBody>
      </p:sp>
      <p:sp>
        <p:nvSpPr>
          <p:cNvPr id="55" name="Google Shape;55;g7acb40da75_0_165"/>
          <p:cNvSpPr txBox="1">
            <a:spLocks noGrp="1"/>
          </p:cNvSpPr>
          <p:nvPr>
            <p:ph type="body" idx="1"/>
          </p:nvPr>
        </p:nvSpPr>
        <p:spPr>
          <a:xfrm>
            <a:off x="517200" y="3892600"/>
            <a:ext cx="11157600" cy="1428900"/>
          </a:xfrm>
          <a:prstGeom prst="rect">
            <a:avLst/>
          </a:prstGeom>
        </p:spPr>
        <p:txBody>
          <a:bodyPr spcFirstLastPara="1" wrap="square" lIns="121900" tIns="121900" rIns="121900" bIns="121900" anchor="t" anchorCtr="0">
            <a:noAutofit/>
          </a:bodyPr>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6" name="Google Shape;56;g7acb40da75_0_16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843922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g7acb40da75_0_17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01512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8D397D-3252-4D9D-9DAE-D56C438A8C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66FDB9-ADC0-40BB-9A5B-C681EA65BE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5E3333-825A-435C-8521-0CA7164B89BC}"/>
              </a:ext>
            </a:extLst>
          </p:cNvPr>
          <p:cNvSpPr>
            <a:spLocks noGrp="1"/>
          </p:cNvSpPr>
          <p:nvPr>
            <p:ph type="dt" sz="half" idx="10"/>
          </p:nvPr>
        </p:nvSpPr>
        <p:spPr/>
        <p:txBody>
          <a:bodyPr/>
          <a:lstStyle/>
          <a:p>
            <a:fld id="{AD675629-A1E1-4BC4-B7E6-BD04F4BC13EE}" type="datetimeFigureOut">
              <a:rPr lang="en-US" smtClean="0"/>
              <a:t>12/10/2019</a:t>
            </a:fld>
            <a:endParaRPr lang="en-US"/>
          </a:p>
        </p:txBody>
      </p:sp>
      <p:sp>
        <p:nvSpPr>
          <p:cNvPr id="5" name="Footer Placeholder 4">
            <a:extLst>
              <a:ext uri="{FF2B5EF4-FFF2-40B4-BE49-F238E27FC236}">
                <a16:creationId xmlns:a16="http://schemas.microsoft.com/office/drawing/2014/main" id="{E08AFAD4-EC1C-4BD6-8170-DDEE275C8B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AFBF8-3499-4CB0-955D-0504F1713CA2}"/>
              </a:ext>
            </a:extLst>
          </p:cNvPr>
          <p:cNvSpPr>
            <a:spLocks noGrp="1"/>
          </p:cNvSpPr>
          <p:nvPr>
            <p:ph type="sldNum" sz="quarter" idx="12"/>
          </p:nvPr>
        </p:nvSpPr>
        <p:spPr/>
        <p:txBody>
          <a:bodyPr/>
          <a:lstStyle/>
          <a:p>
            <a:fld id="{085A851A-40FA-45E9-B30C-0D292212125E}" type="slidenum">
              <a:rPr lang="en-US" smtClean="0"/>
              <a:t>‹#›</a:t>
            </a:fld>
            <a:endParaRPr lang="en-US"/>
          </a:p>
        </p:txBody>
      </p:sp>
    </p:spTree>
    <p:extLst>
      <p:ext uri="{BB962C8B-B14F-4D97-AF65-F5344CB8AC3E}">
        <p14:creationId xmlns:p14="http://schemas.microsoft.com/office/powerpoint/2010/main" val="25311140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9"/>
        <p:cNvGrpSpPr/>
        <p:nvPr/>
      </p:nvGrpSpPr>
      <p:grpSpPr>
        <a:xfrm>
          <a:off x="0" y="0"/>
          <a:ext cx="0" cy="0"/>
          <a:chOff x="0" y="0"/>
          <a:chExt cx="0" cy="0"/>
        </a:xfrm>
      </p:grpSpPr>
      <p:sp>
        <p:nvSpPr>
          <p:cNvPr id="60" name="Google Shape;60;g7acb40da75_0_17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61" name="Google Shape;61;g7acb40da75_0_17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2100"/>
              </a:spcBef>
              <a:spcAft>
                <a:spcPts val="0"/>
              </a:spcAft>
              <a:buClr>
                <a:schemeClr val="dk1"/>
              </a:buClr>
              <a:buSzPts val="1800"/>
              <a:buChar char="○"/>
              <a:defRPr/>
            </a:lvl2pPr>
            <a:lvl3pPr marL="1371600" lvl="2" indent="-342900" algn="l" rtl="0">
              <a:lnSpc>
                <a:spcPct val="90000"/>
              </a:lnSpc>
              <a:spcBef>
                <a:spcPts val="2100"/>
              </a:spcBef>
              <a:spcAft>
                <a:spcPts val="0"/>
              </a:spcAft>
              <a:buClr>
                <a:schemeClr val="dk1"/>
              </a:buClr>
              <a:buSzPts val="1800"/>
              <a:buChar char="■"/>
              <a:defRPr/>
            </a:lvl3pPr>
            <a:lvl4pPr marL="1828800" lvl="3" indent="-342900" algn="l" rtl="0">
              <a:lnSpc>
                <a:spcPct val="90000"/>
              </a:lnSpc>
              <a:spcBef>
                <a:spcPts val="2100"/>
              </a:spcBef>
              <a:spcAft>
                <a:spcPts val="0"/>
              </a:spcAft>
              <a:buClr>
                <a:schemeClr val="dk1"/>
              </a:buClr>
              <a:buSzPts val="1800"/>
              <a:buChar char="●"/>
              <a:defRPr/>
            </a:lvl4pPr>
            <a:lvl5pPr marL="2286000" lvl="4" indent="-342900" algn="l" rtl="0">
              <a:lnSpc>
                <a:spcPct val="90000"/>
              </a:lnSpc>
              <a:spcBef>
                <a:spcPts val="2100"/>
              </a:spcBef>
              <a:spcAft>
                <a:spcPts val="0"/>
              </a:spcAft>
              <a:buClr>
                <a:schemeClr val="dk1"/>
              </a:buClr>
              <a:buSzPts val="1800"/>
              <a:buChar char="○"/>
              <a:defRPr/>
            </a:lvl5pPr>
            <a:lvl6pPr marL="2743200" lvl="5" indent="-342900" algn="l" rtl="0">
              <a:lnSpc>
                <a:spcPct val="90000"/>
              </a:lnSpc>
              <a:spcBef>
                <a:spcPts val="21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a:endParaRPr/>
          </a:p>
        </p:txBody>
      </p:sp>
      <p:sp>
        <p:nvSpPr>
          <p:cNvPr id="62" name="Google Shape;62;g7acb40da75_0_1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g7acb40da75_0_1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g7acb40da75_0_1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4338299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9"/>
        <p:cNvGrpSpPr/>
        <p:nvPr/>
      </p:nvGrpSpPr>
      <p:grpSpPr>
        <a:xfrm>
          <a:off x="0" y="0"/>
          <a:ext cx="0" cy="0"/>
          <a:chOff x="0" y="0"/>
          <a:chExt cx="0" cy="0"/>
        </a:xfrm>
      </p:grpSpPr>
      <p:sp>
        <p:nvSpPr>
          <p:cNvPr id="10" name="Google Shape;10;g6c30bdf8a8_0_4"/>
          <p:cNvSpPr/>
          <p:nvPr/>
        </p:nvSpPr>
        <p:spPr>
          <a:xfrm>
            <a:off x="0" y="133"/>
            <a:ext cx="12192000" cy="2282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1" name="Google Shape;11;g6c30bdf8a8_0_4"/>
          <p:cNvCxnSpPr/>
          <p:nvPr/>
        </p:nvCxnSpPr>
        <p:spPr>
          <a:xfrm>
            <a:off x="855912" y="4796667"/>
            <a:ext cx="5205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g6c30bdf8a8_0_4"/>
          <p:cNvSpPr txBox="1">
            <a:spLocks noGrp="1"/>
          </p:cNvSpPr>
          <p:nvPr>
            <p:ph type="ctrTitle"/>
          </p:nvPr>
        </p:nvSpPr>
        <p:spPr>
          <a:xfrm>
            <a:off x="683600" y="2524400"/>
            <a:ext cx="10824900" cy="2030400"/>
          </a:xfrm>
          <a:prstGeom prst="rect">
            <a:avLst/>
          </a:prstGeom>
        </p:spPr>
        <p:txBody>
          <a:bodyPr spcFirstLastPara="1" wrap="square" lIns="121900" tIns="121900" rIns="121900" bIns="121900" anchor="b" anchorCtr="0">
            <a:noAutofit/>
          </a:bodyPr>
          <a:lstStyle>
            <a:lvl1pPr lvl="0">
              <a:spcBef>
                <a:spcPts val="0"/>
              </a:spcBef>
              <a:spcAft>
                <a:spcPts val="0"/>
              </a:spcAft>
              <a:buClr>
                <a:schemeClr val="accent1"/>
              </a:buClr>
              <a:buSzPts val="5600"/>
              <a:buNone/>
              <a:defRPr sz="5600">
                <a:solidFill>
                  <a:schemeClr val="accent1"/>
                </a:solidFill>
              </a:defRPr>
            </a:lvl1pPr>
            <a:lvl2pPr lvl="1">
              <a:spcBef>
                <a:spcPts val="0"/>
              </a:spcBef>
              <a:spcAft>
                <a:spcPts val="0"/>
              </a:spcAft>
              <a:buClr>
                <a:schemeClr val="accent1"/>
              </a:buClr>
              <a:buSzPts val="5600"/>
              <a:buNone/>
              <a:defRPr sz="5600">
                <a:solidFill>
                  <a:schemeClr val="accent1"/>
                </a:solidFill>
              </a:defRPr>
            </a:lvl2pPr>
            <a:lvl3pPr lvl="2">
              <a:spcBef>
                <a:spcPts val="0"/>
              </a:spcBef>
              <a:spcAft>
                <a:spcPts val="0"/>
              </a:spcAft>
              <a:buClr>
                <a:schemeClr val="accent1"/>
              </a:buClr>
              <a:buSzPts val="5600"/>
              <a:buNone/>
              <a:defRPr sz="5600">
                <a:solidFill>
                  <a:schemeClr val="accent1"/>
                </a:solidFill>
              </a:defRPr>
            </a:lvl3pPr>
            <a:lvl4pPr lvl="3">
              <a:spcBef>
                <a:spcPts val="0"/>
              </a:spcBef>
              <a:spcAft>
                <a:spcPts val="0"/>
              </a:spcAft>
              <a:buClr>
                <a:schemeClr val="accent1"/>
              </a:buClr>
              <a:buSzPts val="5600"/>
              <a:buNone/>
              <a:defRPr sz="5600">
                <a:solidFill>
                  <a:schemeClr val="accent1"/>
                </a:solidFill>
              </a:defRPr>
            </a:lvl4pPr>
            <a:lvl5pPr lvl="4">
              <a:spcBef>
                <a:spcPts val="0"/>
              </a:spcBef>
              <a:spcAft>
                <a:spcPts val="0"/>
              </a:spcAft>
              <a:buClr>
                <a:schemeClr val="accent1"/>
              </a:buClr>
              <a:buSzPts val="5600"/>
              <a:buNone/>
              <a:defRPr sz="5600">
                <a:solidFill>
                  <a:schemeClr val="accent1"/>
                </a:solidFill>
              </a:defRPr>
            </a:lvl5pPr>
            <a:lvl6pPr lvl="5">
              <a:spcBef>
                <a:spcPts val="0"/>
              </a:spcBef>
              <a:spcAft>
                <a:spcPts val="0"/>
              </a:spcAft>
              <a:buClr>
                <a:schemeClr val="accent1"/>
              </a:buClr>
              <a:buSzPts val="5600"/>
              <a:buNone/>
              <a:defRPr sz="5600">
                <a:solidFill>
                  <a:schemeClr val="accent1"/>
                </a:solidFill>
              </a:defRPr>
            </a:lvl6pPr>
            <a:lvl7pPr lvl="6">
              <a:spcBef>
                <a:spcPts val="0"/>
              </a:spcBef>
              <a:spcAft>
                <a:spcPts val="0"/>
              </a:spcAft>
              <a:buClr>
                <a:schemeClr val="accent1"/>
              </a:buClr>
              <a:buSzPts val="5600"/>
              <a:buNone/>
              <a:defRPr sz="5600">
                <a:solidFill>
                  <a:schemeClr val="accent1"/>
                </a:solidFill>
              </a:defRPr>
            </a:lvl7pPr>
            <a:lvl8pPr lvl="7">
              <a:spcBef>
                <a:spcPts val="0"/>
              </a:spcBef>
              <a:spcAft>
                <a:spcPts val="0"/>
              </a:spcAft>
              <a:buClr>
                <a:schemeClr val="accent1"/>
              </a:buClr>
              <a:buSzPts val="5600"/>
              <a:buNone/>
              <a:defRPr sz="5600">
                <a:solidFill>
                  <a:schemeClr val="accent1"/>
                </a:solidFill>
              </a:defRPr>
            </a:lvl8pPr>
            <a:lvl9pPr lvl="8">
              <a:spcBef>
                <a:spcPts val="0"/>
              </a:spcBef>
              <a:spcAft>
                <a:spcPts val="0"/>
              </a:spcAft>
              <a:buClr>
                <a:schemeClr val="accent1"/>
              </a:buClr>
              <a:buSzPts val="5600"/>
              <a:buNone/>
              <a:defRPr sz="5600">
                <a:solidFill>
                  <a:schemeClr val="accent1"/>
                </a:solidFill>
              </a:defRPr>
            </a:lvl9pPr>
          </a:lstStyle>
          <a:p>
            <a:endParaRPr/>
          </a:p>
        </p:txBody>
      </p:sp>
      <p:sp>
        <p:nvSpPr>
          <p:cNvPr id="13" name="Google Shape;13;g6c30bdf8a8_0_4"/>
          <p:cNvSpPr txBox="1">
            <a:spLocks noGrp="1"/>
          </p:cNvSpPr>
          <p:nvPr>
            <p:ph type="subTitle" idx="1"/>
          </p:nvPr>
        </p:nvSpPr>
        <p:spPr>
          <a:xfrm>
            <a:off x="683600" y="5120852"/>
            <a:ext cx="10824900" cy="10500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Clr>
                <a:schemeClr val="accent2"/>
              </a:buClr>
              <a:buSzPts val="3200"/>
              <a:buNone/>
              <a:defRPr sz="3200">
                <a:solidFill>
                  <a:schemeClr val="accent2"/>
                </a:solidFill>
              </a:defRPr>
            </a:lvl1pPr>
            <a:lvl2pPr lvl="1">
              <a:lnSpc>
                <a:spcPct val="100000"/>
              </a:lnSpc>
              <a:spcBef>
                <a:spcPts val="0"/>
              </a:spcBef>
              <a:spcAft>
                <a:spcPts val="0"/>
              </a:spcAft>
              <a:buClr>
                <a:schemeClr val="accent2"/>
              </a:buClr>
              <a:buSzPts val="3200"/>
              <a:buNone/>
              <a:defRPr sz="3200">
                <a:solidFill>
                  <a:schemeClr val="accent2"/>
                </a:solidFill>
              </a:defRPr>
            </a:lvl2pPr>
            <a:lvl3pPr lvl="2">
              <a:lnSpc>
                <a:spcPct val="100000"/>
              </a:lnSpc>
              <a:spcBef>
                <a:spcPts val="0"/>
              </a:spcBef>
              <a:spcAft>
                <a:spcPts val="0"/>
              </a:spcAft>
              <a:buClr>
                <a:schemeClr val="accent2"/>
              </a:buClr>
              <a:buSzPts val="3200"/>
              <a:buNone/>
              <a:defRPr sz="3200">
                <a:solidFill>
                  <a:schemeClr val="accent2"/>
                </a:solidFill>
              </a:defRPr>
            </a:lvl3pPr>
            <a:lvl4pPr lvl="3">
              <a:lnSpc>
                <a:spcPct val="100000"/>
              </a:lnSpc>
              <a:spcBef>
                <a:spcPts val="0"/>
              </a:spcBef>
              <a:spcAft>
                <a:spcPts val="0"/>
              </a:spcAft>
              <a:buClr>
                <a:schemeClr val="accent2"/>
              </a:buClr>
              <a:buSzPts val="3200"/>
              <a:buNone/>
              <a:defRPr sz="3200">
                <a:solidFill>
                  <a:schemeClr val="accent2"/>
                </a:solidFill>
              </a:defRPr>
            </a:lvl4pPr>
            <a:lvl5pPr lvl="4">
              <a:lnSpc>
                <a:spcPct val="100000"/>
              </a:lnSpc>
              <a:spcBef>
                <a:spcPts val="0"/>
              </a:spcBef>
              <a:spcAft>
                <a:spcPts val="0"/>
              </a:spcAft>
              <a:buClr>
                <a:schemeClr val="accent2"/>
              </a:buClr>
              <a:buSzPts val="3200"/>
              <a:buNone/>
              <a:defRPr sz="3200">
                <a:solidFill>
                  <a:schemeClr val="accent2"/>
                </a:solidFill>
              </a:defRPr>
            </a:lvl5pPr>
            <a:lvl6pPr lvl="5">
              <a:lnSpc>
                <a:spcPct val="100000"/>
              </a:lnSpc>
              <a:spcBef>
                <a:spcPts val="0"/>
              </a:spcBef>
              <a:spcAft>
                <a:spcPts val="0"/>
              </a:spcAft>
              <a:buClr>
                <a:schemeClr val="accent2"/>
              </a:buClr>
              <a:buSzPts val="3200"/>
              <a:buNone/>
              <a:defRPr sz="3200">
                <a:solidFill>
                  <a:schemeClr val="accent2"/>
                </a:solidFill>
              </a:defRPr>
            </a:lvl6pPr>
            <a:lvl7pPr lvl="6">
              <a:lnSpc>
                <a:spcPct val="100000"/>
              </a:lnSpc>
              <a:spcBef>
                <a:spcPts val="0"/>
              </a:spcBef>
              <a:spcAft>
                <a:spcPts val="0"/>
              </a:spcAft>
              <a:buClr>
                <a:schemeClr val="accent2"/>
              </a:buClr>
              <a:buSzPts val="3200"/>
              <a:buNone/>
              <a:defRPr sz="3200">
                <a:solidFill>
                  <a:schemeClr val="accent2"/>
                </a:solidFill>
              </a:defRPr>
            </a:lvl7pPr>
            <a:lvl8pPr lvl="7">
              <a:lnSpc>
                <a:spcPct val="100000"/>
              </a:lnSpc>
              <a:spcBef>
                <a:spcPts val="0"/>
              </a:spcBef>
              <a:spcAft>
                <a:spcPts val="0"/>
              </a:spcAft>
              <a:buClr>
                <a:schemeClr val="accent2"/>
              </a:buClr>
              <a:buSzPts val="3200"/>
              <a:buNone/>
              <a:defRPr sz="3200">
                <a:solidFill>
                  <a:schemeClr val="accent2"/>
                </a:solidFill>
              </a:defRPr>
            </a:lvl8pPr>
            <a:lvl9pPr lvl="8">
              <a:lnSpc>
                <a:spcPct val="100000"/>
              </a:lnSpc>
              <a:spcBef>
                <a:spcPts val="0"/>
              </a:spcBef>
              <a:spcAft>
                <a:spcPts val="0"/>
              </a:spcAft>
              <a:buClr>
                <a:schemeClr val="accent2"/>
              </a:buClr>
              <a:buSzPts val="3200"/>
              <a:buNone/>
              <a:defRPr sz="3200">
                <a:solidFill>
                  <a:schemeClr val="accent2"/>
                </a:solidFill>
              </a:defRPr>
            </a:lvl9pPr>
          </a:lstStyle>
          <a:p>
            <a:endParaRPr/>
          </a:p>
        </p:txBody>
      </p:sp>
      <p:sp>
        <p:nvSpPr>
          <p:cNvPr id="14" name="Google Shape;14;g6c30bdf8a8_0_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3465085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g6c30bdf8a8_0_10"/>
          <p:cNvCxnSpPr/>
          <p:nvPr/>
        </p:nvCxnSpPr>
        <p:spPr>
          <a:xfrm>
            <a:off x="855912" y="4796667"/>
            <a:ext cx="520500" cy="0"/>
          </a:xfrm>
          <a:prstGeom prst="straightConnector1">
            <a:avLst/>
          </a:prstGeom>
          <a:noFill/>
          <a:ln w="28575" cap="flat" cmpd="sng">
            <a:solidFill>
              <a:schemeClr val="lt2"/>
            </a:solidFill>
            <a:prstDash val="solid"/>
            <a:round/>
            <a:headEnd type="none" w="sm" len="sm"/>
            <a:tailEnd type="none" w="sm" len="sm"/>
          </a:ln>
        </p:spPr>
      </p:cxnSp>
      <p:sp>
        <p:nvSpPr>
          <p:cNvPr id="17" name="Google Shape;17;g6c30bdf8a8_0_10"/>
          <p:cNvSpPr txBox="1">
            <a:spLocks noGrp="1"/>
          </p:cNvSpPr>
          <p:nvPr>
            <p:ph type="title"/>
          </p:nvPr>
        </p:nvSpPr>
        <p:spPr>
          <a:xfrm>
            <a:off x="683600" y="2524400"/>
            <a:ext cx="10824900" cy="2030400"/>
          </a:xfrm>
          <a:prstGeom prst="rect">
            <a:avLst/>
          </a:prstGeom>
        </p:spPr>
        <p:txBody>
          <a:bodyPr spcFirstLastPara="1" wrap="square" lIns="121900" tIns="121900" rIns="121900" bIns="121900" anchor="b" anchorCtr="0">
            <a:noAutofit/>
          </a:bodyPr>
          <a:lstStyle>
            <a:lvl1pPr lvl="0">
              <a:spcBef>
                <a:spcPts val="0"/>
              </a:spcBef>
              <a:spcAft>
                <a:spcPts val="0"/>
              </a:spcAft>
              <a:buClr>
                <a:schemeClr val="accent1"/>
              </a:buClr>
              <a:buSzPts val="8000"/>
              <a:buNone/>
              <a:defRPr sz="8000">
                <a:solidFill>
                  <a:schemeClr val="accent1"/>
                </a:solidFill>
              </a:defRPr>
            </a:lvl1pPr>
            <a:lvl2pPr lvl="1">
              <a:spcBef>
                <a:spcPts val="0"/>
              </a:spcBef>
              <a:spcAft>
                <a:spcPts val="0"/>
              </a:spcAft>
              <a:buClr>
                <a:schemeClr val="accent1"/>
              </a:buClr>
              <a:buSzPts val="8000"/>
              <a:buNone/>
              <a:defRPr sz="8000">
                <a:solidFill>
                  <a:schemeClr val="accent1"/>
                </a:solidFill>
              </a:defRPr>
            </a:lvl2pPr>
            <a:lvl3pPr lvl="2">
              <a:spcBef>
                <a:spcPts val="0"/>
              </a:spcBef>
              <a:spcAft>
                <a:spcPts val="0"/>
              </a:spcAft>
              <a:buClr>
                <a:schemeClr val="accent1"/>
              </a:buClr>
              <a:buSzPts val="8000"/>
              <a:buNone/>
              <a:defRPr sz="8000">
                <a:solidFill>
                  <a:schemeClr val="accent1"/>
                </a:solidFill>
              </a:defRPr>
            </a:lvl3pPr>
            <a:lvl4pPr lvl="3">
              <a:spcBef>
                <a:spcPts val="0"/>
              </a:spcBef>
              <a:spcAft>
                <a:spcPts val="0"/>
              </a:spcAft>
              <a:buClr>
                <a:schemeClr val="accent1"/>
              </a:buClr>
              <a:buSzPts val="8000"/>
              <a:buNone/>
              <a:defRPr sz="8000">
                <a:solidFill>
                  <a:schemeClr val="accent1"/>
                </a:solidFill>
              </a:defRPr>
            </a:lvl4pPr>
            <a:lvl5pPr lvl="4">
              <a:spcBef>
                <a:spcPts val="0"/>
              </a:spcBef>
              <a:spcAft>
                <a:spcPts val="0"/>
              </a:spcAft>
              <a:buClr>
                <a:schemeClr val="accent1"/>
              </a:buClr>
              <a:buSzPts val="8000"/>
              <a:buNone/>
              <a:defRPr sz="8000">
                <a:solidFill>
                  <a:schemeClr val="accent1"/>
                </a:solidFill>
              </a:defRPr>
            </a:lvl5pPr>
            <a:lvl6pPr lvl="5">
              <a:spcBef>
                <a:spcPts val="0"/>
              </a:spcBef>
              <a:spcAft>
                <a:spcPts val="0"/>
              </a:spcAft>
              <a:buClr>
                <a:schemeClr val="accent1"/>
              </a:buClr>
              <a:buSzPts val="8000"/>
              <a:buNone/>
              <a:defRPr sz="8000">
                <a:solidFill>
                  <a:schemeClr val="accent1"/>
                </a:solidFill>
              </a:defRPr>
            </a:lvl6pPr>
            <a:lvl7pPr lvl="6">
              <a:spcBef>
                <a:spcPts val="0"/>
              </a:spcBef>
              <a:spcAft>
                <a:spcPts val="0"/>
              </a:spcAft>
              <a:buClr>
                <a:schemeClr val="accent1"/>
              </a:buClr>
              <a:buSzPts val="8000"/>
              <a:buNone/>
              <a:defRPr sz="8000">
                <a:solidFill>
                  <a:schemeClr val="accent1"/>
                </a:solidFill>
              </a:defRPr>
            </a:lvl7pPr>
            <a:lvl8pPr lvl="7">
              <a:spcBef>
                <a:spcPts val="0"/>
              </a:spcBef>
              <a:spcAft>
                <a:spcPts val="0"/>
              </a:spcAft>
              <a:buClr>
                <a:schemeClr val="accent1"/>
              </a:buClr>
              <a:buSzPts val="8000"/>
              <a:buNone/>
              <a:defRPr sz="8000">
                <a:solidFill>
                  <a:schemeClr val="accent1"/>
                </a:solidFill>
              </a:defRPr>
            </a:lvl8pPr>
            <a:lvl9pPr lvl="8">
              <a:spcBef>
                <a:spcPts val="0"/>
              </a:spcBef>
              <a:spcAft>
                <a:spcPts val="0"/>
              </a:spcAft>
              <a:buClr>
                <a:schemeClr val="accent1"/>
              </a:buClr>
              <a:buSzPts val="8000"/>
              <a:buNone/>
              <a:defRPr sz="8000">
                <a:solidFill>
                  <a:schemeClr val="accent1"/>
                </a:solidFill>
              </a:defRPr>
            </a:lvl9pPr>
          </a:lstStyle>
          <a:p>
            <a:endParaRPr/>
          </a:p>
        </p:txBody>
      </p:sp>
      <p:sp>
        <p:nvSpPr>
          <p:cNvPr id="18" name="Google Shape;18;g6c30bdf8a8_0_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296489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g6c30bdf8a8_0_14"/>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 name="Google Shape;21;g6c30bdf8a8_0_14"/>
          <p:cNvSpPr txBox="1">
            <a:spLocks noGrp="1"/>
          </p:cNvSpPr>
          <p:nvPr>
            <p:ph type="title"/>
          </p:nvPr>
        </p:nvSpPr>
        <p:spPr>
          <a:xfrm>
            <a:off x="415600" y="593367"/>
            <a:ext cx="11360700" cy="817500"/>
          </a:xfrm>
          <a:prstGeom prst="rect">
            <a:avLst/>
          </a:prstGeom>
        </p:spPr>
        <p:txBody>
          <a:bodyPr spcFirstLastPara="1" wrap="square" lIns="121900" tIns="121900" rIns="121900" bIns="12190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2" name="Google Shape;22;g6c30bdf8a8_0_14"/>
          <p:cNvSpPr txBox="1">
            <a:spLocks noGrp="1"/>
          </p:cNvSpPr>
          <p:nvPr>
            <p:ph type="body" idx="1"/>
          </p:nvPr>
        </p:nvSpPr>
        <p:spPr>
          <a:xfrm>
            <a:off x="415600" y="1562133"/>
            <a:ext cx="11360700" cy="4529700"/>
          </a:xfrm>
          <a:prstGeom prst="rect">
            <a:avLst/>
          </a:prstGeom>
        </p:spPr>
        <p:txBody>
          <a:bodyPr spcFirstLastPara="1" wrap="square" lIns="121900" tIns="121900" rIns="121900" bIns="121900" anchor="t"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3" name="Google Shape;23;g6c30bdf8a8_0_1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4546490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g6c30bdf8a8_0_19"/>
          <p:cNvSpPr txBox="1">
            <a:spLocks noGrp="1"/>
          </p:cNvSpPr>
          <p:nvPr>
            <p:ph type="title"/>
          </p:nvPr>
        </p:nvSpPr>
        <p:spPr>
          <a:xfrm>
            <a:off x="415600" y="593367"/>
            <a:ext cx="11360700" cy="817500"/>
          </a:xfrm>
          <a:prstGeom prst="rect">
            <a:avLst/>
          </a:prstGeom>
        </p:spPr>
        <p:txBody>
          <a:bodyPr spcFirstLastPara="1" wrap="square" lIns="121900" tIns="121900" rIns="121900" bIns="12190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6" name="Google Shape;26;g6c30bdf8a8_0_19"/>
          <p:cNvSpPr txBox="1">
            <a:spLocks noGrp="1"/>
          </p:cNvSpPr>
          <p:nvPr>
            <p:ph type="body" idx="1"/>
          </p:nvPr>
        </p:nvSpPr>
        <p:spPr>
          <a:xfrm>
            <a:off x="415600" y="1562233"/>
            <a:ext cx="5333100" cy="45297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 name="Google Shape;27;g6c30bdf8a8_0_19"/>
          <p:cNvSpPr txBox="1">
            <a:spLocks noGrp="1"/>
          </p:cNvSpPr>
          <p:nvPr>
            <p:ph type="body" idx="2"/>
          </p:nvPr>
        </p:nvSpPr>
        <p:spPr>
          <a:xfrm>
            <a:off x="6443200" y="1562233"/>
            <a:ext cx="5333100" cy="45297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8" name="Google Shape;28;g6c30bdf8a8_0_1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4860486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sp>
        <p:nvSpPr>
          <p:cNvPr id="30" name="Google Shape;30;g6c30bdf8a8_0_24"/>
          <p:cNvSpPr txBox="1">
            <a:spLocks noGrp="1"/>
          </p:cNvSpPr>
          <p:nvPr>
            <p:ph type="title"/>
          </p:nvPr>
        </p:nvSpPr>
        <p:spPr>
          <a:xfrm>
            <a:off x="415600" y="593367"/>
            <a:ext cx="11360700" cy="817500"/>
          </a:xfrm>
          <a:prstGeom prst="rect">
            <a:avLst/>
          </a:prstGeom>
        </p:spPr>
        <p:txBody>
          <a:bodyPr spcFirstLastPara="1" wrap="square" lIns="121900" tIns="121900" rIns="121900" bIns="12190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1" name="Google Shape;31;g6c30bdf8a8_0_2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79211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sp>
        <p:nvSpPr>
          <p:cNvPr id="33" name="Google Shape;33;g6c30bdf8a8_0_2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g6c30bdf8a8_0_2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5" name="Google Shape;35;g6c30bdf8a8_0_2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84489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36"/>
        <p:cNvGrpSpPr/>
        <p:nvPr/>
      </p:nvGrpSpPr>
      <p:grpSpPr>
        <a:xfrm>
          <a:off x="0" y="0"/>
          <a:ext cx="0" cy="0"/>
          <a:chOff x="0" y="0"/>
          <a:chExt cx="0" cy="0"/>
        </a:xfrm>
      </p:grpSpPr>
      <p:sp>
        <p:nvSpPr>
          <p:cNvPr id="37" name="Google Shape;37;g6c30bdf8a8_0_31"/>
          <p:cNvSpPr txBox="1">
            <a:spLocks noGrp="1"/>
          </p:cNvSpPr>
          <p:nvPr>
            <p:ph type="title"/>
          </p:nvPr>
        </p:nvSpPr>
        <p:spPr>
          <a:xfrm>
            <a:off x="653667" y="701800"/>
            <a:ext cx="7472100" cy="54543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accent1"/>
              </a:buClr>
              <a:buSzPts val="7200"/>
              <a:buNone/>
              <a:defRPr sz="7200">
                <a:solidFill>
                  <a:schemeClr val="accent1"/>
                </a:solidFill>
              </a:defRPr>
            </a:lvl1pPr>
            <a:lvl2pPr lvl="1">
              <a:spcBef>
                <a:spcPts val="0"/>
              </a:spcBef>
              <a:spcAft>
                <a:spcPts val="0"/>
              </a:spcAft>
              <a:buClr>
                <a:schemeClr val="accent1"/>
              </a:buClr>
              <a:buSzPts val="7200"/>
              <a:buNone/>
              <a:defRPr sz="7200">
                <a:solidFill>
                  <a:schemeClr val="accent1"/>
                </a:solidFill>
              </a:defRPr>
            </a:lvl2pPr>
            <a:lvl3pPr lvl="2">
              <a:spcBef>
                <a:spcPts val="0"/>
              </a:spcBef>
              <a:spcAft>
                <a:spcPts val="0"/>
              </a:spcAft>
              <a:buClr>
                <a:schemeClr val="accent1"/>
              </a:buClr>
              <a:buSzPts val="7200"/>
              <a:buNone/>
              <a:defRPr sz="7200">
                <a:solidFill>
                  <a:schemeClr val="accent1"/>
                </a:solidFill>
              </a:defRPr>
            </a:lvl3pPr>
            <a:lvl4pPr lvl="3">
              <a:spcBef>
                <a:spcPts val="0"/>
              </a:spcBef>
              <a:spcAft>
                <a:spcPts val="0"/>
              </a:spcAft>
              <a:buClr>
                <a:schemeClr val="accent1"/>
              </a:buClr>
              <a:buSzPts val="7200"/>
              <a:buNone/>
              <a:defRPr sz="7200">
                <a:solidFill>
                  <a:schemeClr val="accent1"/>
                </a:solidFill>
              </a:defRPr>
            </a:lvl4pPr>
            <a:lvl5pPr lvl="4">
              <a:spcBef>
                <a:spcPts val="0"/>
              </a:spcBef>
              <a:spcAft>
                <a:spcPts val="0"/>
              </a:spcAft>
              <a:buClr>
                <a:schemeClr val="accent1"/>
              </a:buClr>
              <a:buSzPts val="7200"/>
              <a:buNone/>
              <a:defRPr sz="7200">
                <a:solidFill>
                  <a:schemeClr val="accent1"/>
                </a:solidFill>
              </a:defRPr>
            </a:lvl5pPr>
            <a:lvl6pPr lvl="5">
              <a:spcBef>
                <a:spcPts val="0"/>
              </a:spcBef>
              <a:spcAft>
                <a:spcPts val="0"/>
              </a:spcAft>
              <a:buClr>
                <a:schemeClr val="accent1"/>
              </a:buClr>
              <a:buSzPts val="7200"/>
              <a:buNone/>
              <a:defRPr sz="7200">
                <a:solidFill>
                  <a:schemeClr val="accent1"/>
                </a:solidFill>
              </a:defRPr>
            </a:lvl6pPr>
            <a:lvl7pPr lvl="6">
              <a:spcBef>
                <a:spcPts val="0"/>
              </a:spcBef>
              <a:spcAft>
                <a:spcPts val="0"/>
              </a:spcAft>
              <a:buClr>
                <a:schemeClr val="accent1"/>
              </a:buClr>
              <a:buSzPts val="7200"/>
              <a:buNone/>
              <a:defRPr sz="7200">
                <a:solidFill>
                  <a:schemeClr val="accent1"/>
                </a:solidFill>
              </a:defRPr>
            </a:lvl7pPr>
            <a:lvl8pPr lvl="7">
              <a:spcBef>
                <a:spcPts val="0"/>
              </a:spcBef>
              <a:spcAft>
                <a:spcPts val="0"/>
              </a:spcAft>
              <a:buClr>
                <a:schemeClr val="accent1"/>
              </a:buClr>
              <a:buSzPts val="7200"/>
              <a:buNone/>
              <a:defRPr sz="7200">
                <a:solidFill>
                  <a:schemeClr val="accent1"/>
                </a:solidFill>
              </a:defRPr>
            </a:lvl8pPr>
            <a:lvl9pPr lvl="8">
              <a:spcBef>
                <a:spcPts val="0"/>
              </a:spcBef>
              <a:spcAft>
                <a:spcPts val="0"/>
              </a:spcAft>
              <a:buClr>
                <a:schemeClr val="accent1"/>
              </a:buClr>
              <a:buSzPts val="7200"/>
              <a:buNone/>
              <a:defRPr sz="7200">
                <a:solidFill>
                  <a:schemeClr val="accent1"/>
                </a:solidFill>
              </a:defRPr>
            </a:lvl9pPr>
          </a:lstStyle>
          <a:p>
            <a:endParaRPr/>
          </a:p>
        </p:txBody>
      </p:sp>
      <p:sp>
        <p:nvSpPr>
          <p:cNvPr id="38" name="Google Shape;38;g6c30bdf8a8_0_3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5723425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0" name="Google Shape;40;g6c30bdf8a8_0_34"/>
          <p:cNvSpPr/>
          <p:nvPr/>
        </p:nvSpPr>
        <p:spPr>
          <a:xfrm>
            <a:off x="6096000" y="-33"/>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41" name="Google Shape;41;g6c30bdf8a8_0_34"/>
          <p:cNvCxnSpPr/>
          <p:nvPr/>
        </p:nvCxnSpPr>
        <p:spPr>
          <a:xfrm>
            <a:off x="6706233" y="5994000"/>
            <a:ext cx="915300" cy="0"/>
          </a:xfrm>
          <a:prstGeom prst="straightConnector1">
            <a:avLst/>
          </a:prstGeom>
          <a:noFill/>
          <a:ln w="19050" cap="flat" cmpd="sng">
            <a:solidFill>
              <a:schemeClr val="lt2"/>
            </a:solidFill>
            <a:prstDash val="solid"/>
            <a:round/>
            <a:headEnd type="none" w="sm" len="sm"/>
            <a:tailEnd type="none" w="sm" len="sm"/>
          </a:ln>
        </p:spPr>
      </p:cxnSp>
      <p:sp>
        <p:nvSpPr>
          <p:cNvPr id="42" name="Google Shape;42;g6c30bdf8a8_0_34"/>
          <p:cNvSpPr txBox="1">
            <a:spLocks noGrp="1"/>
          </p:cNvSpPr>
          <p:nvPr>
            <p:ph type="title"/>
          </p:nvPr>
        </p:nvSpPr>
        <p:spPr>
          <a:xfrm>
            <a:off x="354000" y="1843133"/>
            <a:ext cx="5393700" cy="17775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2"/>
              </a:buClr>
              <a:buSzPts val="5600"/>
              <a:buNone/>
              <a:defRPr sz="5600">
                <a:solidFill>
                  <a:schemeClr val="lt2"/>
                </a:solidFill>
              </a:defRPr>
            </a:lvl1pPr>
            <a:lvl2pPr lvl="1" algn="ctr">
              <a:spcBef>
                <a:spcPts val="0"/>
              </a:spcBef>
              <a:spcAft>
                <a:spcPts val="0"/>
              </a:spcAft>
              <a:buClr>
                <a:schemeClr val="lt2"/>
              </a:buClr>
              <a:buSzPts val="5600"/>
              <a:buNone/>
              <a:defRPr sz="5600">
                <a:solidFill>
                  <a:schemeClr val="lt2"/>
                </a:solidFill>
              </a:defRPr>
            </a:lvl2pPr>
            <a:lvl3pPr lvl="2" algn="ctr">
              <a:spcBef>
                <a:spcPts val="0"/>
              </a:spcBef>
              <a:spcAft>
                <a:spcPts val="0"/>
              </a:spcAft>
              <a:buClr>
                <a:schemeClr val="lt2"/>
              </a:buClr>
              <a:buSzPts val="5600"/>
              <a:buNone/>
              <a:defRPr sz="5600">
                <a:solidFill>
                  <a:schemeClr val="lt2"/>
                </a:solidFill>
              </a:defRPr>
            </a:lvl3pPr>
            <a:lvl4pPr lvl="3" algn="ctr">
              <a:spcBef>
                <a:spcPts val="0"/>
              </a:spcBef>
              <a:spcAft>
                <a:spcPts val="0"/>
              </a:spcAft>
              <a:buClr>
                <a:schemeClr val="lt2"/>
              </a:buClr>
              <a:buSzPts val="5600"/>
              <a:buNone/>
              <a:defRPr sz="5600">
                <a:solidFill>
                  <a:schemeClr val="lt2"/>
                </a:solidFill>
              </a:defRPr>
            </a:lvl4pPr>
            <a:lvl5pPr lvl="4" algn="ctr">
              <a:spcBef>
                <a:spcPts val="0"/>
              </a:spcBef>
              <a:spcAft>
                <a:spcPts val="0"/>
              </a:spcAft>
              <a:buClr>
                <a:schemeClr val="lt2"/>
              </a:buClr>
              <a:buSzPts val="5600"/>
              <a:buNone/>
              <a:defRPr sz="5600">
                <a:solidFill>
                  <a:schemeClr val="lt2"/>
                </a:solidFill>
              </a:defRPr>
            </a:lvl5pPr>
            <a:lvl6pPr lvl="5" algn="ctr">
              <a:spcBef>
                <a:spcPts val="0"/>
              </a:spcBef>
              <a:spcAft>
                <a:spcPts val="0"/>
              </a:spcAft>
              <a:buClr>
                <a:schemeClr val="lt2"/>
              </a:buClr>
              <a:buSzPts val="5600"/>
              <a:buNone/>
              <a:defRPr sz="5600">
                <a:solidFill>
                  <a:schemeClr val="lt2"/>
                </a:solidFill>
              </a:defRPr>
            </a:lvl6pPr>
            <a:lvl7pPr lvl="6" algn="ctr">
              <a:spcBef>
                <a:spcPts val="0"/>
              </a:spcBef>
              <a:spcAft>
                <a:spcPts val="0"/>
              </a:spcAft>
              <a:buClr>
                <a:schemeClr val="lt2"/>
              </a:buClr>
              <a:buSzPts val="5600"/>
              <a:buNone/>
              <a:defRPr sz="5600">
                <a:solidFill>
                  <a:schemeClr val="lt2"/>
                </a:solidFill>
              </a:defRPr>
            </a:lvl7pPr>
            <a:lvl8pPr lvl="7" algn="ctr">
              <a:spcBef>
                <a:spcPts val="0"/>
              </a:spcBef>
              <a:spcAft>
                <a:spcPts val="0"/>
              </a:spcAft>
              <a:buClr>
                <a:schemeClr val="lt2"/>
              </a:buClr>
              <a:buSzPts val="5600"/>
              <a:buNone/>
              <a:defRPr sz="5600">
                <a:solidFill>
                  <a:schemeClr val="lt2"/>
                </a:solidFill>
              </a:defRPr>
            </a:lvl8pPr>
            <a:lvl9pPr lvl="8" algn="ctr">
              <a:spcBef>
                <a:spcPts val="0"/>
              </a:spcBef>
              <a:spcAft>
                <a:spcPts val="0"/>
              </a:spcAft>
              <a:buClr>
                <a:schemeClr val="lt2"/>
              </a:buClr>
              <a:buSzPts val="5600"/>
              <a:buNone/>
              <a:defRPr sz="5600">
                <a:solidFill>
                  <a:schemeClr val="lt2"/>
                </a:solidFill>
              </a:defRPr>
            </a:lvl9pPr>
          </a:lstStyle>
          <a:p>
            <a:endParaRPr/>
          </a:p>
        </p:txBody>
      </p:sp>
      <p:sp>
        <p:nvSpPr>
          <p:cNvPr id="43" name="Google Shape;43;g6c30bdf8a8_0_34"/>
          <p:cNvSpPr txBox="1">
            <a:spLocks noGrp="1"/>
          </p:cNvSpPr>
          <p:nvPr>
            <p:ph type="subTitle" idx="1"/>
          </p:nvPr>
        </p:nvSpPr>
        <p:spPr>
          <a:xfrm>
            <a:off x="354000" y="3692001"/>
            <a:ext cx="5393700" cy="17940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4" name="Google Shape;44;g6c30bdf8a8_0_34"/>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Autofit/>
          </a:bodyPr>
          <a:lstStyle>
            <a:lvl1pPr marL="457200" lvl="0" indent="-381000">
              <a:spcBef>
                <a:spcPts val="0"/>
              </a:spcBef>
              <a:spcAft>
                <a:spcPts val="0"/>
              </a:spcAft>
              <a:buClr>
                <a:schemeClr val="accent1"/>
              </a:buClr>
              <a:buSzPts val="2400"/>
              <a:buChar char="●"/>
              <a:defRPr>
                <a:solidFill>
                  <a:schemeClr val="accent1"/>
                </a:solidFill>
              </a:defRPr>
            </a:lvl1pPr>
            <a:lvl2pPr marL="914400" lvl="1" indent="-349250">
              <a:spcBef>
                <a:spcPts val="2100"/>
              </a:spcBef>
              <a:spcAft>
                <a:spcPts val="0"/>
              </a:spcAft>
              <a:buClr>
                <a:schemeClr val="accent1"/>
              </a:buClr>
              <a:buSzPts val="1900"/>
              <a:buChar char="○"/>
              <a:defRPr>
                <a:solidFill>
                  <a:schemeClr val="accent1"/>
                </a:solidFill>
              </a:defRPr>
            </a:lvl2pPr>
            <a:lvl3pPr marL="1371600" lvl="2" indent="-349250">
              <a:spcBef>
                <a:spcPts val="2100"/>
              </a:spcBef>
              <a:spcAft>
                <a:spcPts val="0"/>
              </a:spcAft>
              <a:buClr>
                <a:schemeClr val="accent1"/>
              </a:buClr>
              <a:buSzPts val="1900"/>
              <a:buChar char="■"/>
              <a:defRPr>
                <a:solidFill>
                  <a:schemeClr val="accent1"/>
                </a:solidFill>
              </a:defRPr>
            </a:lvl3pPr>
            <a:lvl4pPr marL="1828800" lvl="3" indent="-349250">
              <a:spcBef>
                <a:spcPts val="2100"/>
              </a:spcBef>
              <a:spcAft>
                <a:spcPts val="0"/>
              </a:spcAft>
              <a:buClr>
                <a:schemeClr val="accent1"/>
              </a:buClr>
              <a:buSzPts val="1900"/>
              <a:buChar char="●"/>
              <a:defRPr>
                <a:solidFill>
                  <a:schemeClr val="accent1"/>
                </a:solidFill>
              </a:defRPr>
            </a:lvl4pPr>
            <a:lvl5pPr marL="2286000" lvl="4" indent="-349250">
              <a:spcBef>
                <a:spcPts val="2100"/>
              </a:spcBef>
              <a:spcAft>
                <a:spcPts val="0"/>
              </a:spcAft>
              <a:buClr>
                <a:schemeClr val="accent1"/>
              </a:buClr>
              <a:buSzPts val="1900"/>
              <a:buChar char="○"/>
              <a:defRPr>
                <a:solidFill>
                  <a:schemeClr val="accent1"/>
                </a:solidFill>
              </a:defRPr>
            </a:lvl5pPr>
            <a:lvl6pPr marL="2743200" lvl="5" indent="-349250">
              <a:spcBef>
                <a:spcPts val="2100"/>
              </a:spcBef>
              <a:spcAft>
                <a:spcPts val="0"/>
              </a:spcAft>
              <a:buClr>
                <a:schemeClr val="accent1"/>
              </a:buClr>
              <a:buSzPts val="1900"/>
              <a:buChar char="■"/>
              <a:defRPr>
                <a:solidFill>
                  <a:schemeClr val="accent1"/>
                </a:solidFill>
              </a:defRPr>
            </a:lvl6pPr>
            <a:lvl7pPr marL="3200400" lvl="6" indent="-349250">
              <a:spcBef>
                <a:spcPts val="2100"/>
              </a:spcBef>
              <a:spcAft>
                <a:spcPts val="0"/>
              </a:spcAft>
              <a:buClr>
                <a:schemeClr val="accent1"/>
              </a:buClr>
              <a:buSzPts val="1900"/>
              <a:buChar char="●"/>
              <a:defRPr>
                <a:solidFill>
                  <a:schemeClr val="accent1"/>
                </a:solidFill>
              </a:defRPr>
            </a:lvl7pPr>
            <a:lvl8pPr marL="3657600" lvl="7" indent="-349250">
              <a:spcBef>
                <a:spcPts val="2100"/>
              </a:spcBef>
              <a:spcAft>
                <a:spcPts val="0"/>
              </a:spcAft>
              <a:buClr>
                <a:schemeClr val="accent1"/>
              </a:buClr>
              <a:buSzPts val="1900"/>
              <a:buChar char="○"/>
              <a:defRPr>
                <a:solidFill>
                  <a:schemeClr val="accent1"/>
                </a:solidFill>
              </a:defRPr>
            </a:lvl8pPr>
            <a:lvl9pPr marL="4114800" lvl="8" indent="-349250">
              <a:spcBef>
                <a:spcPts val="2100"/>
              </a:spcBef>
              <a:spcAft>
                <a:spcPts val="2100"/>
              </a:spcAft>
              <a:buClr>
                <a:schemeClr val="accent1"/>
              </a:buClr>
              <a:buSzPts val="1900"/>
              <a:buChar char="■"/>
              <a:defRPr>
                <a:solidFill>
                  <a:schemeClr val="accent1"/>
                </a:solidFill>
              </a:defRPr>
            </a:lvl9pPr>
          </a:lstStyle>
          <a:p>
            <a:endParaRPr/>
          </a:p>
        </p:txBody>
      </p:sp>
      <p:sp>
        <p:nvSpPr>
          <p:cNvPr id="45" name="Google Shape;45;g6c30bdf8a8_0_3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6603876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g6c30bdf8a8_0_41"/>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2400"/>
              <a:buNone/>
              <a:defRPr/>
            </a:lvl1pPr>
          </a:lstStyle>
          <a:p>
            <a:endParaRPr/>
          </a:p>
        </p:txBody>
      </p:sp>
      <p:sp>
        <p:nvSpPr>
          <p:cNvPr id="48" name="Google Shape;48;g6c30bdf8a8_0_4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33731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90625" y="1151930"/>
            <a:ext cx="9810750" cy="2321719"/>
          </a:xfrm>
          <a:prstGeom prst="rect">
            <a:avLst/>
          </a:prstGeom>
        </p:spPr>
        <p:txBody>
          <a:bodyPr anchor="b"/>
          <a:lstStyle/>
          <a:p>
            <a:r>
              <a:t>Title Text</a:t>
            </a:r>
          </a:p>
        </p:txBody>
      </p:sp>
      <p:sp>
        <p:nvSpPr>
          <p:cNvPr id="12" name="Body Level One…"/>
          <p:cNvSpPr txBox="1">
            <a:spLocks noGrp="1"/>
          </p:cNvSpPr>
          <p:nvPr>
            <p:ph type="body" sz="quarter" idx="1"/>
          </p:nvPr>
        </p:nvSpPr>
        <p:spPr>
          <a:xfrm>
            <a:off x="1190625" y="3536156"/>
            <a:ext cx="9810750" cy="794742"/>
          </a:xfrm>
          <a:prstGeom prst="rect">
            <a:avLst/>
          </a:prstGeom>
        </p:spPr>
        <p:txBody>
          <a:bodyPr anchor="t"/>
          <a:lstStyle>
            <a:lvl1pPr marL="0" indent="0" algn="ctr">
              <a:spcBef>
                <a:spcPts val="0"/>
              </a:spcBef>
              <a:buClrTx/>
              <a:buSzTx/>
              <a:buNone/>
              <a:defRPr sz="2601"/>
            </a:lvl1pPr>
            <a:lvl2pPr marL="0" indent="0" algn="ctr">
              <a:spcBef>
                <a:spcPts val="0"/>
              </a:spcBef>
              <a:buClrTx/>
              <a:buSzTx/>
              <a:buNone/>
              <a:defRPr sz="2601"/>
            </a:lvl2pPr>
            <a:lvl3pPr marL="0" indent="0" algn="ctr">
              <a:spcBef>
                <a:spcPts val="0"/>
              </a:spcBef>
              <a:buClrTx/>
              <a:buSzTx/>
              <a:buNone/>
              <a:defRPr sz="2601"/>
            </a:lvl3pPr>
            <a:lvl4pPr marL="0" indent="0" algn="ctr">
              <a:spcBef>
                <a:spcPts val="0"/>
              </a:spcBef>
              <a:buClrTx/>
              <a:buSzTx/>
              <a:buNone/>
              <a:defRPr sz="2601"/>
            </a:lvl4pPr>
            <a:lvl5pPr marL="0" indent="0" algn="ctr">
              <a:spcBef>
                <a:spcPts val="0"/>
              </a:spcBef>
              <a:buClrTx/>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71656296"/>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g6c30bdf8a8_0_44"/>
          <p:cNvSpPr txBox="1">
            <a:spLocks noGrp="1"/>
          </p:cNvSpPr>
          <p:nvPr>
            <p:ph type="title" hasCustomPrompt="1"/>
          </p:nvPr>
        </p:nvSpPr>
        <p:spPr>
          <a:xfrm>
            <a:off x="415600" y="1386200"/>
            <a:ext cx="11360700" cy="28083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18700"/>
              <a:buNone/>
              <a:defRPr sz="18700" b="1"/>
            </a:lvl1pPr>
            <a:lvl2pPr lvl="1" algn="ctr">
              <a:spcBef>
                <a:spcPts val="0"/>
              </a:spcBef>
              <a:spcAft>
                <a:spcPts val="0"/>
              </a:spcAft>
              <a:buSzPts val="18700"/>
              <a:buNone/>
              <a:defRPr sz="18700" b="1"/>
            </a:lvl2pPr>
            <a:lvl3pPr lvl="2" algn="ctr">
              <a:spcBef>
                <a:spcPts val="0"/>
              </a:spcBef>
              <a:spcAft>
                <a:spcPts val="0"/>
              </a:spcAft>
              <a:buSzPts val="18700"/>
              <a:buNone/>
              <a:defRPr sz="18700" b="1"/>
            </a:lvl3pPr>
            <a:lvl4pPr lvl="3" algn="ctr">
              <a:spcBef>
                <a:spcPts val="0"/>
              </a:spcBef>
              <a:spcAft>
                <a:spcPts val="0"/>
              </a:spcAft>
              <a:buSzPts val="18700"/>
              <a:buNone/>
              <a:defRPr sz="18700" b="1"/>
            </a:lvl4pPr>
            <a:lvl5pPr lvl="4" algn="ctr">
              <a:spcBef>
                <a:spcPts val="0"/>
              </a:spcBef>
              <a:spcAft>
                <a:spcPts val="0"/>
              </a:spcAft>
              <a:buSzPts val="18700"/>
              <a:buNone/>
              <a:defRPr sz="18700" b="1"/>
            </a:lvl5pPr>
            <a:lvl6pPr lvl="5" algn="ctr">
              <a:spcBef>
                <a:spcPts val="0"/>
              </a:spcBef>
              <a:spcAft>
                <a:spcPts val="0"/>
              </a:spcAft>
              <a:buSzPts val="18700"/>
              <a:buNone/>
              <a:defRPr sz="18700" b="1"/>
            </a:lvl6pPr>
            <a:lvl7pPr lvl="6" algn="ctr">
              <a:spcBef>
                <a:spcPts val="0"/>
              </a:spcBef>
              <a:spcAft>
                <a:spcPts val="0"/>
              </a:spcAft>
              <a:buSzPts val="18700"/>
              <a:buNone/>
              <a:defRPr sz="18700" b="1"/>
            </a:lvl7pPr>
            <a:lvl8pPr lvl="7" algn="ctr">
              <a:spcBef>
                <a:spcPts val="0"/>
              </a:spcBef>
              <a:spcAft>
                <a:spcPts val="0"/>
              </a:spcAft>
              <a:buSzPts val="18700"/>
              <a:buNone/>
              <a:defRPr sz="18700" b="1"/>
            </a:lvl8pPr>
            <a:lvl9pPr lvl="8" algn="ctr">
              <a:spcBef>
                <a:spcPts val="0"/>
              </a:spcBef>
              <a:spcAft>
                <a:spcPts val="0"/>
              </a:spcAft>
              <a:buSzPts val="18700"/>
              <a:buNone/>
              <a:defRPr sz="18700" b="1"/>
            </a:lvl9pPr>
          </a:lstStyle>
          <a:p>
            <a:r>
              <a:t>xx%</a:t>
            </a:r>
          </a:p>
        </p:txBody>
      </p:sp>
      <p:sp>
        <p:nvSpPr>
          <p:cNvPr id="51" name="Google Shape;51;g6c30bdf8a8_0_44"/>
          <p:cNvSpPr txBox="1">
            <a:spLocks noGrp="1"/>
          </p:cNvSpPr>
          <p:nvPr>
            <p:ph type="body" idx="1"/>
          </p:nvPr>
        </p:nvSpPr>
        <p:spPr>
          <a:xfrm>
            <a:off x="415600" y="4304567"/>
            <a:ext cx="11360700" cy="1734300"/>
          </a:xfrm>
          <a:prstGeom prst="rect">
            <a:avLst/>
          </a:prstGeom>
        </p:spPr>
        <p:txBody>
          <a:bodyPr spcFirstLastPara="1" wrap="square" lIns="121900" tIns="121900" rIns="121900" bIns="121900" anchor="t" anchorCtr="0">
            <a:noAutofit/>
          </a:bodyPr>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2" name="Google Shape;52;g6c30bdf8a8_0_4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3792382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g6c30bdf8a8_0_4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1967490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5"/>
        <p:cNvGrpSpPr/>
        <p:nvPr/>
      </p:nvGrpSpPr>
      <p:grpSpPr>
        <a:xfrm>
          <a:off x="0" y="0"/>
          <a:ext cx="0" cy="0"/>
          <a:chOff x="0" y="0"/>
          <a:chExt cx="0" cy="0"/>
        </a:xfrm>
      </p:grpSpPr>
      <p:sp>
        <p:nvSpPr>
          <p:cNvPr id="56" name="Google Shape;56;g6c30bdf8a8_0_5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57" name="Google Shape;57;g6c30bdf8a8_0_5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2100"/>
              </a:spcBef>
              <a:spcAft>
                <a:spcPts val="0"/>
              </a:spcAft>
              <a:buClr>
                <a:schemeClr val="dk1"/>
              </a:buClr>
              <a:buSzPts val="1800"/>
              <a:buChar char="○"/>
              <a:defRPr/>
            </a:lvl2pPr>
            <a:lvl3pPr marL="1371600" lvl="2" indent="-342900" algn="l" rtl="0">
              <a:lnSpc>
                <a:spcPct val="90000"/>
              </a:lnSpc>
              <a:spcBef>
                <a:spcPts val="2100"/>
              </a:spcBef>
              <a:spcAft>
                <a:spcPts val="0"/>
              </a:spcAft>
              <a:buClr>
                <a:schemeClr val="dk1"/>
              </a:buClr>
              <a:buSzPts val="1800"/>
              <a:buChar char="■"/>
              <a:defRPr/>
            </a:lvl3pPr>
            <a:lvl4pPr marL="1828800" lvl="3" indent="-342900" algn="l" rtl="0">
              <a:lnSpc>
                <a:spcPct val="90000"/>
              </a:lnSpc>
              <a:spcBef>
                <a:spcPts val="2100"/>
              </a:spcBef>
              <a:spcAft>
                <a:spcPts val="0"/>
              </a:spcAft>
              <a:buClr>
                <a:schemeClr val="dk1"/>
              </a:buClr>
              <a:buSzPts val="1800"/>
              <a:buChar char="●"/>
              <a:defRPr/>
            </a:lvl4pPr>
            <a:lvl5pPr marL="2286000" lvl="4" indent="-342900" algn="l" rtl="0">
              <a:lnSpc>
                <a:spcPct val="90000"/>
              </a:lnSpc>
              <a:spcBef>
                <a:spcPts val="2100"/>
              </a:spcBef>
              <a:spcAft>
                <a:spcPts val="0"/>
              </a:spcAft>
              <a:buClr>
                <a:schemeClr val="dk1"/>
              </a:buClr>
              <a:buSzPts val="1800"/>
              <a:buChar char="○"/>
              <a:defRPr/>
            </a:lvl5pPr>
            <a:lvl6pPr marL="2743200" lvl="5" indent="-342900" algn="l" rtl="0">
              <a:lnSpc>
                <a:spcPct val="90000"/>
              </a:lnSpc>
              <a:spcBef>
                <a:spcPts val="21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a:endParaRPr/>
          </a:p>
        </p:txBody>
      </p:sp>
      <p:sp>
        <p:nvSpPr>
          <p:cNvPr id="58" name="Google Shape;58;g6c30bdf8a8_0_5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g6c30bdf8a8_0_5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g6c30bdf8a8_0_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65695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607218" y="357188"/>
            <a:ext cx="11596688" cy="4318972"/>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190625" y="4723805"/>
            <a:ext cx="9810750" cy="1000125"/>
          </a:xfrm>
          <a:prstGeom prst="rect">
            <a:avLst/>
          </a:prstGeom>
        </p:spPr>
        <p:txBody>
          <a:bodyPr/>
          <a:lstStyle/>
          <a:p>
            <a:r>
              <a:t>Title Text</a:t>
            </a:r>
          </a:p>
        </p:txBody>
      </p:sp>
      <p:sp>
        <p:nvSpPr>
          <p:cNvPr id="22" name="Body Level One…"/>
          <p:cNvSpPr txBox="1">
            <a:spLocks noGrp="1"/>
          </p:cNvSpPr>
          <p:nvPr>
            <p:ph type="body" sz="quarter" idx="1"/>
          </p:nvPr>
        </p:nvSpPr>
        <p:spPr>
          <a:xfrm>
            <a:off x="1190625" y="5732859"/>
            <a:ext cx="9810750" cy="794742"/>
          </a:xfrm>
          <a:prstGeom prst="rect">
            <a:avLst/>
          </a:prstGeom>
        </p:spPr>
        <p:txBody>
          <a:bodyPr anchor="t"/>
          <a:lstStyle>
            <a:lvl1pPr marL="0" indent="0" algn="ctr">
              <a:spcBef>
                <a:spcPts val="0"/>
              </a:spcBef>
              <a:buClrTx/>
              <a:buSzTx/>
              <a:buNone/>
              <a:defRPr sz="2601"/>
            </a:lvl1pPr>
            <a:lvl2pPr marL="0" indent="0" algn="ctr">
              <a:spcBef>
                <a:spcPts val="0"/>
              </a:spcBef>
              <a:buClrTx/>
              <a:buSzTx/>
              <a:buNone/>
              <a:defRPr sz="2601"/>
            </a:lvl2pPr>
            <a:lvl3pPr marL="0" indent="0" algn="ctr">
              <a:spcBef>
                <a:spcPts val="0"/>
              </a:spcBef>
              <a:buClrTx/>
              <a:buSzTx/>
              <a:buNone/>
              <a:defRPr sz="2601"/>
            </a:lvl3pPr>
            <a:lvl4pPr marL="0" indent="0" algn="ctr">
              <a:spcBef>
                <a:spcPts val="0"/>
              </a:spcBef>
              <a:buClrTx/>
              <a:buSzTx/>
              <a:buNone/>
              <a:defRPr sz="2601"/>
            </a:lvl4pPr>
            <a:lvl5pPr marL="0" indent="0" algn="ctr">
              <a:spcBef>
                <a:spcPts val="0"/>
              </a:spcBef>
              <a:buClrTx/>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1108873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190625" y="2268141"/>
            <a:ext cx="9810750" cy="2321719"/>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8390917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2297867" y="-97382"/>
            <a:ext cx="12680158" cy="634008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892969" y="446484"/>
            <a:ext cx="5000625" cy="2803922"/>
          </a:xfrm>
          <a:prstGeom prst="rect">
            <a:avLst/>
          </a:prstGeom>
        </p:spPr>
        <p:txBody>
          <a:bodyPr anchor="b"/>
          <a:lstStyle>
            <a:lvl1pPr>
              <a:defRPr sz="4219"/>
            </a:lvl1pPr>
          </a:lstStyle>
          <a:p>
            <a:r>
              <a:t>Title Text</a:t>
            </a:r>
          </a:p>
        </p:txBody>
      </p:sp>
      <p:sp>
        <p:nvSpPr>
          <p:cNvPr id="40" name="Body Level One…"/>
          <p:cNvSpPr txBox="1">
            <a:spLocks noGrp="1"/>
          </p:cNvSpPr>
          <p:nvPr>
            <p:ph type="body" sz="quarter" idx="1"/>
          </p:nvPr>
        </p:nvSpPr>
        <p:spPr>
          <a:xfrm>
            <a:off x="892969" y="3321844"/>
            <a:ext cx="5000625" cy="2893219"/>
          </a:xfrm>
          <a:prstGeom prst="rect">
            <a:avLst/>
          </a:prstGeom>
        </p:spPr>
        <p:txBody>
          <a:bodyPr anchor="t"/>
          <a:lstStyle>
            <a:lvl1pPr marL="0" indent="0" algn="ctr">
              <a:spcBef>
                <a:spcPts val="0"/>
              </a:spcBef>
              <a:buClrTx/>
              <a:buSzTx/>
              <a:buNone/>
              <a:defRPr sz="2601"/>
            </a:lvl1pPr>
            <a:lvl2pPr marL="0" indent="0" algn="ctr">
              <a:spcBef>
                <a:spcPts val="0"/>
              </a:spcBef>
              <a:buClrTx/>
              <a:buSzTx/>
              <a:buNone/>
              <a:defRPr sz="2601"/>
            </a:lvl2pPr>
            <a:lvl3pPr marL="0" indent="0" algn="ctr">
              <a:spcBef>
                <a:spcPts val="0"/>
              </a:spcBef>
              <a:buClrTx/>
              <a:buSzTx/>
              <a:buNone/>
              <a:defRPr sz="2601"/>
            </a:lvl3pPr>
            <a:lvl4pPr marL="0" indent="0" algn="ctr">
              <a:spcBef>
                <a:spcPts val="0"/>
              </a:spcBef>
              <a:buClrTx/>
              <a:buSzTx/>
              <a:buNone/>
              <a:defRPr sz="2601"/>
            </a:lvl4pPr>
            <a:lvl5pPr marL="0" indent="0" algn="ctr">
              <a:spcBef>
                <a:spcPts val="0"/>
              </a:spcBef>
              <a:buClrTx/>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0434027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3300823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1996527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4193976" y="1428750"/>
            <a:ext cx="9644063" cy="4822031"/>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892969" y="1821656"/>
            <a:ext cx="5000625" cy="4420195"/>
          </a:xfrm>
          <a:prstGeom prst="rect">
            <a:avLst/>
          </a:prstGeom>
        </p:spPr>
        <p:txBody>
          <a:bodyPr/>
          <a:lstStyle>
            <a:lvl1pPr marL="241093" indent="-241093">
              <a:spcBef>
                <a:spcPts val="2250"/>
              </a:spcBef>
              <a:buClrTx/>
              <a:defRPr sz="1969"/>
            </a:lvl1pPr>
            <a:lvl2pPr marL="482186" indent="-241093">
              <a:spcBef>
                <a:spcPts val="2250"/>
              </a:spcBef>
              <a:buClrTx/>
              <a:defRPr sz="1969"/>
            </a:lvl2pPr>
            <a:lvl3pPr marL="723279" indent="-241093">
              <a:spcBef>
                <a:spcPts val="2250"/>
              </a:spcBef>
              <a:buClrTx/>
              <a:defRPr sz="1969"/>
            </a:lvl3pPr>
            <a:lvl4pPr marL="964372" indent="-241093">
              <a:spcBef>
                <a:spcPts val="2250"/>
              </a:spcBef>
              <a:buClrTx/>
              <a:defRPr sz="1969"/>
            </a:lvl4pPr>
            <a:lvl5pPr marL="1205465" indent="-241093">
              <a:spcBef>
                <a:spcPts val="2250"/>
              </a:spcBef>
              <a:buClrTx/>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9518670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892969" y="892969"/>
            <a:ext cx="10406063" cy="5072063"/>
          </a:xfrm>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2938947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EF812-A400-4A41-A926-269D089727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F2DC0A-B85B-4AAE-8653-B480C651DC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59F7C6-3BC2-4406-9CDC-67677A2688DF}"/>
              </a:ext>
            </a:extLst>
          </p:cNvPr>
          <p:cNvSpPr>
            <a:spLocks noGrp="1"/>
          </p:cNvSpPr>
          <p:nvPr>
            <p:ph type="dt" sz="half" idx="10"/>
          </p:nvPr>
        </p:nvSpPr>
        <p:spPr/>
        <p:txBody>
          <a:bodyPr/>
          <a:lstStyle/>
          <a:p>
            <a:fld id="{AD675629-A1E1-4BC4-B7E6-BD04F4BC13EE}" type="datetimeFigureOut">
              <a:rPr lang="en-US" smtClean="0"/>
              <a:t>12/10/2019</a:t>
            </a:fld>
            <a:endParaRPr lang="en-US"/>
          </a:p>
        </p:txBody>
      </p:sp>
      <p:sp>
        <p:nvSpPr>
          <p:cNvPr id="5" name="Footer Placeholder 4">
            <a:extLst>
              <a:ext uri="{FF2B5EF4-FFF2-40B4-BE49-F238E27FC236}">
                <a16:creationId xmlns:a16="http://schemas.microsoft.com/office/drawing/2014/main" id="{0FC95525-A45C-4021-ABB0-E290DF626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6A7CE-C741-4491-B644-72C5D0A2F7EC}"/>
              </a:ext>
            </a:extLst>
          </p:cNvPr>
          <p:cNvSpPr>
            <a:spLocks noGrp="1"/>
          </p:cNvSpPr>
          <p:nvPr>
            <p:ph type="sldNum" sz="quarter" idx="12"/>
          </p:nvPr>
        </p:nvSpPr>
        <p:spPr/>
        <p:txBody>
          <a:bodyPr/>
          <a:lstStyle/>
          <a:p>
            <a:fld id="{085A851A-40FA-45E9-B30C-0D292212125E}" type="slidenum">
              <a:rPr lang="en-US" smtClean="0"/>
              <a:t>‹#›</a:t>
            </a:fld>
            <a:endParaRPr lang="en-US"/>
          </a:p>
        </p:txBody>
      </p:sp>
    </p:spTree>
    <p:extLst>
      <p:ext uri="{BB962C8B-B14F-4D97-AF65-F5344CB8AC3E}">
        <p14:creationId xmlns:p14="http://schemas.microsoft.com/office/powerpoint/2010/main" val="31459222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024562" y="3491508"/>
            <a:ext cx="5518547" cy="2759273"/>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316266" y="449461"/>
            <a:ext cx="5512594" cy="2756297"/>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187898" y="-89297"/>
            <a:ext cx="12680156" cy="6340078"/>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2121354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190625" y="4473773"/>
            <a:ext cx="9810750" cy="362215"/>
          </a:xfrm>
          <a:prstGeom prst="rect">
            <a:avLst/>
          </a:prstGeom>
        </p:spPr>
        <p:txBody>
          <a:bodyPr anchor="t">
            <a:spAutoFit/>
          </a:bodyPr>
          <a:lstStyle>
            <a:lvl1pPr marL="0" indent="0" algn="ctr">
              <a:spcBef>
                <a:spcPts val="0"/>
              </a:spcBef>
              <a:buClrTx/>
              <a:buSzTx/>
              <a:buNone/>
              <a:defRPr sz="1687" i="1"/>
            </a:lvl1pPr>
          </a:lstStyle>
          <a:p>
            <a:r>
              <a:t>–Johnny Appleseed</a:t>
            </a:r>
          </a:p>
        </p:txBody>
      </p:sp>
      <p:sp>
        <p:nvSpPr>
          <p:cNvPr id="94" name="“Type a quote here.”"/>
          <p:cNvSpPr txBox="1">
            <a:spLocks noGrp="1"/>
          </p:cNvSpPr>
          <p:nvPr>
            <p:ph type="body" sz="quarter" idx="14"/>
          </p:nvPr>
        </p:nvSpPr>
        <p:spPr>
          <a:xfrm>
            <a:off x="1190625" y="3008602"/>
            <a:ext cx="9810750" cy="470513"/>
          </a:xfrm>
          <a:prstGeom prst="rect">
            <a:avLst/>
          </a:prstGeom>
        </p:spPr>
        <p:txBody>
          <a:bodyPr>
            <a:spAutoFit/>
          </a:bodyPr>
          <a:lstStyle>
            <a:lvl1pPr marL="0" indent="0" algn="ctr">
              <a:spcBef>
                <a:spcPts val="0"/>
              </a:spcBef>
              <a:buClrTx/>
              <a:buSzTx/>
              <a:buNone/>
              <a:defRPr sz="2391">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04691113"/>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871505" y="-8929"/>
            <a:ext cx="15517291" cy="7758645"/>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964360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066191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F7430-5E67-405D-8D86-052AC9A522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A4FF03-78AF-45CC-9DCD-AEE4601CB2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C4B04C-5A62-4140-9A7B-82365E481EDD}"/>
              </a:ext>
            </a:extLst>
          </p:cNvPr>
          <p:cNvSpPr>
            <a:spLocks noGrp="1"/>
          </p:cNvSpPr>
          <p:nvPr>
            <p:ph type="dt" sz="half" idx="10"/>
          </p:nvPr>
        </p:nvSpPr>
        <p:spPr/>
        <p:txBody>
          <a:bodyPr/>
          <a:lstStyle/>
          <a:p>
            <a:fld id="{A8772C97-20F4-4C81-9859-95A3E31E8BE1}" type="datetimeFigureOut">
              <a:rPr lang="en-US" smtClean="0"/>
              <a:t>12/10/2019</a:t>
            </a:fld>
            <a:endParaRPr lang="en-US"/>
          </a:p>
        </p:txBody>
      </p:sp>
      <p:sp>
        <p:nvSpPr>
          <p:cNvPr id="5" name="Footer Placeholder 4">
            <a:extLst>
              <a:ext uri="{FF2B5EF4-FFF2-40B4-BE49-F238E27FC236}">
                <a16:creationId xmlns:a16="http://schemas.microsoft.com/office/drawing/2014/main" id="{A1BF480B-A939-4ACD-9F61-25757B6BC5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7DE0B8-A4F2-4261-9DF7-6AAC9CA2C99B}"/>
              </a:ext>
            </a:extLst>
          </p:cNvPr>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13877487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AF40A-B34A-4636-8690-29A6EA5F9C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E7D501-A07D-4B07-B15F-157FFD6E41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70A272-C62C-4691-B6DE-E50B46FD29BA}"/>
              </a:ext>
            </a:extLst>
          </p:cNvPr>
          <p:cNvSpPr>
            <a:spLocks noGrp="1"/>
          </p:cNvSpPr>
          <p:nvPr>
            <p:ph type="dt" sz="half" idx="10"/>
          </p:nvPr>
        </p:nvSpPr>
        <p:spPr/>
        <p:txBody>
          <a:bodyPr/>
          <a:lstStyle/>
          <a:p>
            <a:fld id="{A8772C97-20F4-4C81-9859-95A3E31E8BE1}" type="datetimeFigureOut">
              <a:rPr lang="en-US" smtClean="0"/>
              <a:t>12/10/2019</a:t>
            </a:fld>
            <a:endParaRPr lang="en-US"/>
          </a:p>
        </p:txBody>
      </p:sp>
      <p:sp>
        <p:nvSpPr>
          <p:cNvPr id="5" name="Footer Placeholder 4">
            <a:extLst>
              <a:ext uri="{FF2B5EF4-FFF2-40B4-BE49-F238E27FC236}">
                <a16:creationId xmlns:a16="http://schemas.microsoft.com/office/drawing/2014/main" id="{1B0ACA5B-C4F9-49A0-864F-43038B1C2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BBEC7F-7222-43A7-88ED-F035BE16DDF0}"/>
              </a:ext>
            </a:extLst>
          </p:cNvPr>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15279393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99480-ED7A-4DDB-B818-E35CBA7507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D304BF-9EFB-4F83-A506-E6E65CE490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8BE3DD-48B9-411C-A94B-7F27652A83CA}"/>
              </a:ext>
            </a:extLst>
          </p:cNvPr>
          <p:cNvSpPr>
            <a:spLocks noGrp="1"/>
          </p:cNvSpPr>
          <p:nvPr>
            <p:ph type="dt" sz="half" idx="10"/>
          </p:nvPr>
        </p:nvSpPr>
        <p:spPr/>
        <p:txBody>
          <a:bodyPr/>
          <a:lstStyle/>
          <a:p>
            <a:fld id="{A8772C97-20F4-4C81-9859-95A3E31E8BE1}" type="datetimeFigureOut">
              <a:rPr lang="en-US" smtClean="0"/>
              <a:t>12/10/2019</a:t>
            </a:fld>
            <a:endParaRPr lang="en-US"/>
          </a:p>
        </p:txBody>
      </p:sp>
      <p:sp>
        <p:nvSpPr>
          <p:cNvPr id="5" name="Footer Placeholder 4">
            <a:extLst>
              <a:ext uri="{FF2B5EF4-FFF2-40B4-BE49-F238E27FC236}">
                <a16:creationId xmlns:a16="http://schemas.microsoft.com/office/drawing/2014/main" id="{F29253AE-80F1-4FE7-B16C-BAF31F700A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6C9B5-5045-4BB6-9BF6-737748B8EFD2}"/>
              </a:ext>
            </a:extLst>
          </p:cNvPr>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18664840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F85A-32CB-4A6D-A776-D2D502BB59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86A6D9-67EA-4166-8FCA-F305DFC04E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EF1B79-0D6B-40A6-AA4C-AA252AB933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1B5509-200F-449D-A49B-82C97F0F4DCB}"/>
              </a:ext>
            </a:extLst>
          </p:cNvPr>
          <p:cNvSpPr>
            <a:spLocks noGrp="1"/>
          </p:cNvSpPr>
          <p:nvPr>
            <p:ph type="dt" sz="half" idx="10"/>
          </p:nvPr>
        </p:nvSpPr>
        <p:spPr/>
        <p:txBody>
          <a:bodyPr/>
          <a:lstStyle/>
          <a:p>
            <a:fld id="{A8772C97-20F4-4C81-9859-95A3E31E8BE1}" type="datetimeFigureOut">
              <a:rPr lang="en-US" smtClean="0"/>
              <a:t>12/10/2019</a:t>
            </a:fld>
            <a:endParaRPr lang="en-US"/>
          </a:p>
        </p:txBody>
      </p:sp>
      <p:sp>
        <p:nvSpPr>
          <p:cNvPr id="6" name="Footer Placeholder 5">
            <a:extLst>
              <a:ext uri="{FF2B5EF4-FFF2-40B4-BE49-F238E27FC236}">
                <a16:creationId xmlns:a16="http://schemas.microsoft.com/office/drawing/2014/main" id="{AC86A607-0E70-42B6-B91D-E02548AD5C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65FFAD-3214-4577-853E-862A5A723C91}"/>
              </a:ext>
            </a:extLst>
          </p:cNvPr>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35233669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438B8-DD1F-430C-95E3-DD0F8785E5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D13F75-FFDE-4740-8B68-95DC663BDB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5161DB-D8AE-4F42-B9DA-BB628CC670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530482-5278-4115-84EB-18E74FE95B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04D2BF-3F44-43FA-9E9F-17E4ABD058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B4C911-FBE2-4FD2-A52E-EF6128CFDC16}"/>
              </a:ext>
            </a:extLst>
          </p:cNvPr>
          <p:cNvSpPr>
            <a:spLocks noGrp="1"/>
          </p:cNvSpPr>
          <p:nvPr>
            <p:ph type="dt" sz="half" idx="10"/>
          </p:nvPr>
        </p:nvSpPr>
        <p:spPr/>
        <p:txBody>
          <a:bodyPr/>
          <a:lstStyle/>
          <a:p>
            <a:fld id="{A8772C97-20F4-4C81-9859-95A3E31E8BE1}" type="datetimeFigureOut">
              <a:rPr lang="en-US" smtClean="0"/>
              <a:t>12/10/2019</a:t>
            </a:fld>
            <a:endParaRPr lang="en-US"/>
          </a:p>
        </p:txBody>
      </p:sp>
      <p:sp>
        <p:nvSpPr>
          <p:cNvPr id="8" name="Footer Placeholder 7">
            <a:extLst>
              <a:ext uri="{FF2B5EF4-FFF2-40B4-BE49-F238E27FC236}">
                <a16:creationId xmlns:a16="http://schemas.microsoft.com/office/drawing/2014/main" id="{699A6863-9DA6-4EC1-90AE-6EE550E9A1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2ACD0E-E95F-4A0B-B8F4-43D92873B03F}"/>
              </a:ext>
            </a:extLst>
          </p:cNvPr>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26329903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5301F-6878-4F74-8289-E8F47D346A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C39790-774D-4D46-9B60-0982FF221CAB}"/>
              </a:ext>
            </a:extLst>
          </p:cNvPr>
          <p:cNvSpPr>
            <a:spLocks noGrp="1"/>
          </p:cNvSpPr>
          <p:nvPr>
            <p:ph type="dt" sz="half" idx="10"/>
          </p:nvPr>
        </p:nvSpPr>
        <p:spPr/>
        <p:txBody>
          <a:bodyPr/>
          <a:lstStyle/>
          <a:p>
            <a:fld id="{A8772C97-20F4-4C81-9859-95A3E31E8BE1}" type="datetimeFigureOut">
              <a:rPr lang="en-US" smtClean="0"/>
              <a:t>12/10/2019</a:t>
            </a:fld>
            <a:endParaRPr lang="en-US"/>
          </a:p>
        </p:txBody>
      </p:sp>
      <p:sp>
        <p:nvSpPr>
          <p:cNvPr id="4" name="Footer Placeholder 3">
            <a:extLst>
              <a:ext uri="{FF2B5EF4-FFF2-40B4-BE49-F238E27FC236}">
                <a16:creationId xmlns:a16="http://schemas.microsoft.com/office/drawing/2014/main" id="{2AFF7CC8-683F-4DE8-B775-6A1720876F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CA82EA-CC19-4747-B8B5-8B3947AF0476}"/>
              </a:ext>
            </a:extLst>
          </p:cNvPr>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2541197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FA5E-9D71-4254-ACD1-1C6C23A432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67F54D-030F-4BD1-BE8C-6CB1E81059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BF8A24-B00F-4B01-8D00-1CD01E6282FE}"/>
              </a:ext>
            </a:extLst>
          </p:cNvPr>
          <p:cNvSpPr>
            <a:spLocks noGrp="1"/>
          </p:cNvSpPr>
          <p:nvPr>
            <p:ph type="dt" sz="half" idx="10"/>
          </p:nvPr>
        </p:nvSpPr>
        <p:spPr/>
        <p:txBody>
          <a:bodyPr/>
          <a:lstStyle/>
          <a:p>
            <a:fld id="{AD675629-A1E1-4BC4-B7E6-BD04F4BC13EE}" type="datetimeFigureOut">
              <a:rPr lang="en-US" smtClean="0"/>
              <a:t>12/10/2019</a:t>
            </a:fld>
            <a:endParaRPr lang="en-US"/>
          </a:p>
        </p:txBody>
      </p:sp>
      <p:sp>
        <p:nvSpPr>
          <p:cNvPr id="5" name="Footer Placeholder 4">
            <a:extLst>
              <a:ext uri="{FF2B5EF4-FFF2-40B4-BE49-F238E27FC236}">
                <a16:creationId xmlns:a16="http://schemas.microsoft.com/office/drawing/2014/main" id="{4F277F40-B73E-4BD3-A105-EFE82603A0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71F362-3C02-44A4-8574-9E4AA4960A9C}"/>
              </a:ext>
            </a:extLst>
          </p:cNvPr>
          <p:cNvSpPr>
            <a:spLocks noGrp="1"/>
          </p:cNvSpPr>
          <p:nvPr>
            <p:ph type="sldNum" sz="quarter" idx="12"/>
          </p:nvPr>
        </p:nvSpPr>
        <p:spPr/>
        <p:txBody>
          <a:bodyPr/>
          <a:lstStyle/>
          <a:p>
            <a:fld id="{085A851A-40FA-45E9-B30C-0D292212125E}" type="slidenum">
              <a:rPr lang="en-US" smtClean="0"/>
              <a:t>‹#›</a:t>
            </a:fld>
            <a:endParaRPr lang="en-US"/>
          </a:p>
        </p:txBody>
      </p:sp>
    </p:spTree>
    <p:extLst>
      <p:ext uri="{BB962C8B-B14F-4D97-AF65-F5344CB8AC3E}">
        <p14:creationId xmlns:p14="http://schemas.microsoft.com/office/powerpoint/2010/main" val="62717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F06AE6-C629-41DE-9DD6-293E01DE6AF7}"/>
              </a:ext>
            </a:extLst>
          </p:cNvPr>
          <p:cNvSpPr>
            <a:spLocks noGrp="1"/>
          </p:cNvSpPr>
          <p:nvPr>
            <p:ph type="dt" sz="half" idx="10"/>
          </p:nvPr>
        </p:nvSpPr>
        <p:spPr/>
        <p:txBody>
          <a:bodyPr/>
          <a:lstStyle/>
          <a:p>
            <a:fld id="{A8772C97-20F4-4C81-9859-95A3E31E8BE1}" type="datetimeFigureOut">
              <a:rPr lang="en-US" smtClean="0"/>
              <a:t>12/10/2019</a:t>
            </a:fld>
            <a:endParaRPr lang="en-US"/>
          </a:p>
        </p:txBody>
      </p:sp>
      <p:sp>
        <p:nvSpPr>
          <p:cNvPr id="3" name="Footer Placeholder 2">
            <a:extLst>
              <a:ext uri="{FF2B5EF4-FFF2-40B4-BE49-F238E27FC236}">
                <a16:creationId xmlns:a16="http://schemas.microsoft.com/office/drawing/2014/main" id="{FD77B537-6925-4F59-8CF9-2604F426D1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3BDD51-C0E4-40B0-932E-374B03807D22}"/>
              </a:ext>
            </a:extLst>
          </p:cNvPr>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36542919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D42C6-49E9-462B-A8C0-C148B5420C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1CBE41-DE9F-4811-A224-CEB2EE1449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C45E27-3DC0-4899-A95F-F329F4D6EF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5BFF9E-8A77-4C23-AC28-C8DE9F474D77}"/>
              </a:ext>
            </a:extLst>
          </p:cNvPr>
          <p:cNvSpPr>
            <a:spLocks noGrp="1"/>
          </p:cNvSpPr>
          <p:nvPr>
            <p:ph type="dt" sz="half" idx="10"/>
          </p:nvPr>
        </p:nvSpPr>
        <p:spPr/>
        <p:txBody>
          <a:bodyPr/>
          <a:lstStyle/>
          <a:p>
            <a:fld id="{A8772C97-20F4-4C81-9859-95A3E31E8BE1}" type="datetimeFigureOut">
              <a:rPr lang="en-US" smtClean="0"/>
              <a:t>12/10/2019</a:t>
            </a:fld>
            <a:endParaRPr lang="en-US"/>
          </a:p>
        </p:txBody>
      </p:sp>
      <p:sp>
        <p:nvSpPr>
          <p:cNvPr id="6" name="Footer Placeholder 5">
            <a:extLst>
              <a:ext uri="{FF2B5EF4-FFF2-40B4-BE49-F238E27FC236}">
                <a16:creationId xmlns:a16="http://schemas.microsoft.com/office/drawing/2014/main" id="{9B8526F2-2898-4DF6-8634-AF3A618994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BA0566-0CED-4F22-BB39-7A6E9EDB0212}"/>
              </a:ext>
            </a:extLst>
          </p:cNvPr>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32802479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E058C-35CD-49EC-A27F-C0BA9E9A4C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42C63B-B408-481B-B014-1206015718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5369C9-7EBA-4D2E-8B8C-49365C706E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C46156-5F52-434D-A445-4AD541A55CB2}"/>
              </a:ext>
            </a:extLst>
          </p:cNvPr>
          <p:cNvSpPr>
            <a:spLocks noGrp="1"/>
          </p:cNvSpPr>
          <p:nvPr>
            <p:ph type="dt" sz="half" idx="10"/>
          </p:nvPr>
        </p:nvSpPr>
        <p:spPr/>
        <p:txBody>
          <a:bodyPr/>
          <a:lstStyle/>
          <a:p>
            <a:fld id="{A8772C97-20F4-4C81-9859-95A3E31E8BE1}" type="datetimeFigureOut">
              <a:rPr lang="en-US" smtClean="0"/>
              <a:t>12/10/2019</a:t>
            </a:fld>
            <a:endParaRPr lang="en-US"/>
          </a:p>
        </p:txBody>
      </p:sp>
      <p:sp>
        <p:nvSpPr>
          <p:cNvPr id="6" name="Footer Placeholder 5">
            <a:extLst>
              <a:ext uri="{FF2B5EF4-FFF2-40B4-BE49-F238E27FC236}">
                <a16:creationId xmlns:a16="http://schemas.microsoft.com/office/drawing/2014/main" id="{539F182D-A304-4092-995B-C6770ED291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967452-E124-44CD-AAB0-7531845825C6}"/>
              </a:ext>
            </a:extLst>
          </p:cNvPr>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13761124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CB42-8221-4932-BC4B-368E2E03F8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CBD4AF-CC33-4F18-BC83-0D460BA1E8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BD7610-6DAC-4179-8870-C609846A3810}"/>
              </a:ext>
            </a:extLst>
          </p:cNvPr>
          <p:cNvSpPr>
            <a:spLocks noGrp="1"/>
          </p:cNvSpPr>
          <p:nvPr>
            <p:ph type="dt" sz="half" idx="10"/>
          </p:nvPr>
        </p:nvSpPr>
        <p:spPr/>
        <p:txBody>
          <a:bodyPr/>
          <a:lstStyle/>
          <a:p>
            <a:fld id="{A8772C97-20F4-4C81-9859-95A3E31E8BE1}" type="datetimeFigureOut">
              <a:rPr lang="en-US" smtClean="0"/>
              <a:t>12/10/2019</a:t>
            </a:fld>
            <a:endParaRPr lang="en-US"/>
          </a:p>
        </p:txBody>
      </p:sp>
      <p:sp>
        <p:nvSpPr>
          <p:cNvPr id="5" name="Footer Placeholder 4">
            <a:extLst>
              <a:ext uri="{FF2B5EF4-FFF2-40B4-BE49-F238E27FC236}">
                <a16:creationId xmlns:a16="http://schemas.microsoft.com/office/drawing/2014/main" id="{2A4FC77E-39BC-40D3-B70E-D79EFFCF5F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BA940D-384B-426D-8A1B-C93599DAD6E5}"/>
              </a:ext>
            </a:extLst>
          </p:cNvPr>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27468880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0F225A-ABA6-4591-A399-64AD19700E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56547E-7444-45FA-9ECB-5C47016362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402658-8C8B-4882-A189-5FE4C9C9FDC1}"/>
              </a:ext>
            </a:extLst>
          </p:cNvPr>
          <p:cNvSpPr>
            <a:spLocks noGrp="1"/>
          </p:cNvSpPr>
          <p:nvPr>
            <p:ph type="dt" sz="half" idx="10"/>
          </p:nvPr>
        </p:nvSpPr>
        <p:spPr/>
        <p:txBody>
          <a:bodyPr/>
          <a:lstStyle/>
          <a:p>
            <a:fld id="{A8772C97-20F4-4C81-9859-95A3E31E8BE1}" type="datetimeFigureOut">
              <a:rPr lang="en-US" smtClean="0"/>
              <a:t>12/10/2019</a:t>
            </a:fld>
            <a:endParaRPr lang="en-US"/>
          </a:p>
        </p:txBody>
      </p:sp>
      <p:sp>
        <p:nvSpPr>
          <p:cNvPr id="5" name="Footer Placeholder 4">
            <a:extLst>
              <a:ext uri="{FF2B5EF4-FFF2-40B4-BE49-F238E27FC236}">
                <a16:creationId xmlns:a16="http://schemas.microsoft.com/office/drawing/2014/main" id="{CDDF475D-F124-4FC6-8749-2F85AE7C81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2B2081-EBFE-49B9-8378-C792794905A2}"/>
              </a:ext>
            </a:extLst>
          </p:cNvPr>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26116543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772C97-20F4-4C81-9859-95A3E31E8BE1}"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17494170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8772C97-20F4-4C81-9859-95A3E31E8BE1}"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3690364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772C97-20F4-4C81-9859-95A3E31E8BE1}"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13095718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772C97-20F4-4C81-9859-95A3E31E8BE1}" type="datetimeFigureOut">
              <a:rPr lang="en-US" smtClean="0"/>
              <a:t>12/10/2019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27923608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772C97-20F4-4C81-9859-95A3E31E8BE1}" type="datetimeFigureOut">
              <a:rPr lang="en-US" smtClean="0"/>
              <a:t>12/10/2019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3974546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F5AE-1B13-41CE-AAC6-37ACFF90C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94EFEB-8B75-4B58-9009-8ED750F6FD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50D8B8-D521-4764-B3A6-2EFB821651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637578-7C77-4327-9563-E72876522CC7}"/>
              </a:ext>
            </a:extLst>
          </p:cNvPr>
          <p:cNvSpPr>
            <a:spLocks noGrp="1"/>
          </p:cNvSpPr>
          <p:nvPr>
            <p:ph type="dt" sz="half" idx="10"/>
          </p:nvPr>
        </p:nvSpPr>
        <p:spPr/>
        <p:txBody>
          <a:bodyPr/>
          <a:lstStyle/>
          <a:p>
            <a:fld id="{AD675629-A1E1-4BC4-B7E6-BD04F4BC13EE}" type="datetimeFigureOut">
              <a:rPr lang="en-US" smtClean="0"/>
              <a:t>12/10/2019</a:t>
            </a:fld>
            <a:endParaRPr lang="en-US"/>
          </a:p>
        </p:txBody>
      </p:sp>
      <p:sp>
        <p:nvSpPr>
          <p:cNvPr id="6" name="Footer Placeholder 5">
            <a:extLst>
              <a:ext uri="{FF2B5EF4-FFF2-40B4-BE49-F238E27FC236}">
                <a16:creationId xmlns:a16="http://schemas.microsoft.com/office/drawing/2014/main" id="{D7334ADE-FBBD-48A2-8177-3D37481E4E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612F01-50F6-4760-9E36-1E79A6322749}"/>
              </a:ext>
            </a:extLst>
          </p:cNvPr>
          <p:cNvSpPr>
            <a:spLocks noGrp="1"/>
          </p:cNvSpPr>
          <p:nvPr>
            <p:ph type="sldNum" sz="quarter" idx="12"/>
          </p:nvPr>
        </p:nvSpPr>
        <p:spPr/>
        <p:txBody>
          <a:bodyPr/>
          <a:lstStyle/>
          <a:p>
            <a:fld id="{085A851A-40FA-45E9-B30C-0D292212125E}" type="slidenum">
              <a:rPr lang="en-US" smtClean="0"/>
              <a:t>‹#›</a:t>
            </a:fld>
            <a:endParaRPr lang="en-US"/>
          </a:p>
        </p:txBody>
      </p:sp>
    </p:spTree>
    <p:extLst>
      <p:ext uri="{BB962C8B-B14F-4D97-AF65-F5344CB8AC3E}">
        <p14:creationId xmlns:p14="http://schemas.microsoft.com/office/powerpoint/2010/main" val="29938816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8772C97-20F4-4C81-9859-95A3E31E8BE1}" type="datetimeFigureOut">
              <a:rPr lang="en-US" smtClean="0"/>
              <a:t>12/10/2019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16274239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8772C97-20F4-4C81-9859-95A3E31E8BE1}" type="datetimeFigureOut">
              <a:rPr lang="en-US" smtClean="0"/>
              <a:t>12/10/2019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42728233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8772C97-20F4-4C81-9859-95A3E31E8BE1}" type="datetimeFigureOut">
              <a:rPr lang="en-US" smtClean="0"/>
              <a:t>12/10/2019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9410670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772C97-20F4-4C81-9859-95A3E31E8BE1}" type="datetimeFigureOut">
              <a:rPr lang="en-US" smtClean="0"/>
              <a:t>12/10/2019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36193610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772C97-20F4-4C81-9859-95A3E31E8BE1}" type="datetimeFigureOut">
              <a:rPr lang="en-US" smtClean="0"/>
              <a:t>12/10/2019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805093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8772C97-20F4-4C81-9859-95A3E31E8BE1}"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21835589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8772C97-20F4-4C81-9859-95A3E31E8BE1}"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CD4D6-2C9A-4354-AC6C-6F2CC4FD8B9F}"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38482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772C97-20F4-4C81-9859-95A3E31E8BE1}"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3762496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8772C97-20F4-4C81-9859-95A3E31E8BE1}" type="datetimeFigureOut">
              <a:rPr lang="en-US" smtClean="0"/>
              <a:t>12/10/2019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38276047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8772C97-20F4-4C81-9859-95A3E31E8BE1}" type="datetimeFigureOut">
              <a:rPr lang="en-US" smtClean="0"/>
              <a:t>12/10/2019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2062161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FEFF7-3604-457D-9477-28A5B4CB50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5C4FBF-8C50-4809-A1D5-FA9C1BDDD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A7C232-567F-41FD-8955-33D32C566A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EF76D6-5859-465A-8493-8825336B0E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EE6970-791B-49F8-AAC4-250E4ABE82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C58B9E-0818-4543-9C24-168823B626B5}"/>
              </a:ext>
            </a:extLst>
          </p:cNvPr>
          <p:cNvSpPr>
            <a:spLocks noGrp="1"/>
          </p:cNvSpPr>
          <p:nvPr>
            <p:ph type="dt" sz="half" idx="10"/>
          </p:nvPr>
        </p:nvSpPr>
        <p:spPr/>
        <p:txBody>
          <a:bodyPr/>
          <a:lstStyle/>
          <a:p>
            <a:fld id="{AD675629-A1E1-4BC4-B7E6-BD04F4BC13EE}" type="datetimeFigureOut">
              <a:rPr lang="en-US" smtClean="0"/>
              <a:t>12/10/2019</a:t>
            </a:fld>
            <a:endParaRPr lang="en-US"/>
          </a:p>
        </p:txBody>
      </p:sp>
      <p:sp>
        <p:nvSpPr>
          <p:cNvPr id="8" name="Footer Placeholder 7">
            <a:extLst>
              <a:ext uri="{FF2B5EF4-FFF2-40B4-BE49-F238E27FC236}">
                <a16:creationId xmlns:a16="http://schemas.microsoft.com/office/drawing/2014/main" id="{BDEDB84F-119E-494E-A266-9F10272A5E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935BC-3CB7-4E6F-9BF4-D2CE6C12AFAD}"/>
              </a:ext>
            </a:extLst>
          </p:cNvPr>
          <p:cNvSpPr>
            <a:spLocks noGrp="1"/>
          </p:cNvSpPr>
          <p:nvPr>
            <p:ph type="sldNum" sz="quarter" idx="12"/>
          </p:nvPr>
        </p:nvSpPr>
        <p:spPr/>
        <p:txBody>
          <a:bodyPr/>
          <a:lstStyle/>
          <a:p>
            <a:fld id="{085A851A-40FA-45E9-B30C-0D292212125E}" type="slidenum">
              <a:rPr lang="en-US" smtClean="0"/>
              <a:t>‹#›</a:t>
            </a:fld>
            <a:endParaRPr lang="en-US"/>
          </a:p>
        </p:txBody>
      </p:sp>
    </p:spTree>
    <p:extLst>
      <p:ext uri="{BB962C8B-B14F-4D97-AF65-F5344CB8AC3E}">
        <p14:creationId xmlns:p14="http://schemas.microsoft.com/office/powerpoint/2010/main" val="28547620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772C97-20F4-4C81-9859-95A3E31E8BE1}"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9930380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772C97-20F4-4C81-9859-95A3E31E8BE1}"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CD4D6-2C9A-4354-AC6C-6F2CC4FD8B9F}" type="slidenum">
              <a:rPr lang="en-US" smtClean="0"/>
              <a:t>‹#›</a:t>
            </a:fld>
            <a:endParaRPr lang="en-US"/>
          </a:p>
        </p:txBody>
      </p:sp>
    </p:spTree>
    <p:extLst>
      <p:ext uri="{BB962C8B-B14F-4D97-AF65-F5344CB8AC3E}">
        <p14:creationId xmlns:p14="http://schemas.microsoft.com/office/powerpoint/2010/main" val="37120185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12/10/2019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00398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67773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94375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378308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17760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4839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4239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5153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029A4-457F-480D-84D5-7720EFB808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A96C3A-63B2-44F4-A240-A6CC48043778}"/>
              </a:ext>
            </a:extLst>
          </p:cNvPr>
          <p:cNvSpPr>
            <a:spLocks noGrp="1"/>
          </p:cNvSpPr>
          <p:nvPr>
            <p:ph type="dt" sz="half" idx="10"/>
          </p:nvPr>
        </p:nvSpPr>
        <p:spPr/>
        <p:txBody>
          <a:bodyPr/>
          <a:lstStyle/>
          <a:p>
            <a:fld id="{AD675629-A1E1-4BC4-B7E6-BD04F4BC13EE}" type="datetimeFigureOut">
              <a:rPr lang="en-US" smtClean="0"/>
              <a:t>12/10/2019</a:t>
            </a:fld>
            <a:endParaRPr lang="en-US"/>
          </a:p>
        </p:txBody>
      </p:sp>
      <p:sp>
        <p:nvSpPr>
          <p:cNvPr id="4" name="Footer Placeholder 3">
            <a:extLst>
              <a:ext uri="{FF2B5EF4-FFF2-40B4-BE49-F238E27FC236}">
                <a16:creationId xmlns:a16="http://schemas.microsoft.com/office/drawing/2014/main" id="{573585FB-E6B8-46A7-B6BB-D9E5F8DCA3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1B4EBB-520A-4DC6-A566-F78C55646912}"/>
              </a:ext>
            </a:extLst>
          </p:cNvPr>
          <p:cNvSpPr>
            <a:spLocks noGrp="1"/>
          </p:cNvSpPr>
          <p:nvPr>
            <p:ph type="sldNum" sz="quarter" idx="12"/>
          </p:nvPr>
        </p:nvSpPr>
        <p:spPr/>
        <p:txBody>
          <a:bodyPr/>
          <a:lstStyle/>
          <a:p>
            <a:fld id="{085A851A-40FA-45E9-B30C-0D292212125E}" type="slidenum">
              <a:rPr lang="en-US" smtClean="0"/>
              <a:t>‹#›</a:t>
            </a:fld>
            <a:endParaRPr lang="en-US"/>
          </a:p>
        </p:txBody>
      </p:sp>
    </p:spTree>
    <p:extLst>
      <p:ext uri="{BB962C8B-B14F-4D97-AF65-F5344CB8AC3E}">
        <p14:creationId xmlns:p14="http://schemas.microsoft.com/office/powerpoint/2010/main" val="13912380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12/10/2019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00381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84551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12771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1" y="-33"/>
            <a:ext cx="12191943" cy="6858000"/>
          </a:xfrm>
          <a:prstGeom prst="rect">
            <a:avLst/>
          </a:prstGeom>
          <a:noFill/>
          <a:ln>
            <a:noFill/>
          </a:ln>
        </p:spPr>
      </p:pic>
      <p:sp>
        <p:nvSpPr>
          <p:cNvPr id="11" name="Google Shape;11;p2"/>
          <p:cNvSpPr txBox="1">
            <a:spLocks noGrp="1"/>
          </p:cNvSpPr>
          <p:nvPr>
            <p:ph type="ctrTitle"/>
          </p:nvPr>
        </p:nvSpPr>
        <p:spPr>
          <a:xfrm>
            <a:off x="914400" y="2655767"/>
            <a:ext cx="6052000" cy="15464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5000"/>
              <a:buNone/>
              <a:defRPr sz="6667"/>
            </a:lvl1pPr>
            <a:lvl2pPr lvl="1" algn="l" rtl="0">
              <a:lnSpc>
                <a:spcPct val="100000"/>
              </a:lnSpc>
              <a:spcBef>
                <a:spcPts val="0"/>
              </a:spcBef>
              <a:spcAft>
                <a:spcPts val="0"/>
              </a:spcAft>
              <a:buSzPts val="5000"/>
              <a:buNone/>
              <a:defRPr sz="6667"/>
            </a:lvl2pPr>
            <a:lvl3pPr lvl="2" algn="l" rtl="0">
              <a:lnSpc>
                <a:spcPct val="100000"/>
              </a:lnSpc>
              <a:spcBef>
                <a:spcPts val="0"/>
              </a:spcBef>
              <a:spcAft>
                <a:spcPts val="0"/>
              </a:spcAft>
              <a:buSzPts val="5000"/>
              <a:buNone/>
              <a:defRPr sz="6667"/>
            </a:lvl3pPr>
            <a:lvl4pPr lvl="3" algn="l" rtl="0">
              <a:lnSpc>
                <a:spcPct val="100000"/>
              </a:lnSpc>
              <a:spcBef>
                <a:spcPts val="0"/>
              </a:spcBef>
              <a:spcAft>
                <a:spcPts val="0"/>
              </a:spcAft>
              <a:buSzPts val="5000"/>
              <a:buNone/>
              <a:defRPr sz="6667"/>
            </a:lvl4pPr>
            <a:lvl5pPr lvl="4" algn="l" rtl="0">
              <a:lnSpc>
                <a:spcPct val="100000"/>
              </a:lnSpc>
              <a:spcBef>
                <a:spcPts val="0"/>
              </a:spcBef>
              <a:spcAft>
                <a:spcPts val="0"/>
              </a:spcAft>
              <a:buSzPts val="5000"/>
              <a:buNone/>
              <a:defRPr sz="6667"/>
            </a:lvl5pPr>
            <a:lvl6pPr lvl="5" algn="l" rtl="0">
              <a:lnSpc>
                <a:spcPct val="100000"/>
              </a:lnSpc>
              <a:spcBef>
                <a:spcPts val="0"/>
              </a:spcBef>
              <a:spcAft>
                <a:spcPts val="0"/>
              </a:spcAft>
              <a:buSzPts val="5000"/>
              <a:buNone/>
              <a:defRPr sz="6667"/>
            </a:lvl6pPr>
            <a:lvl7pPr lvl="6" algn="l" rtl="0">
              <a:lnSpc>
                <a:spcPct val="100000"/>
              </a:lnSpc>
              <a:spcBef>
                <a:spcPts val="0"/>
              </a:spcBef>
              <a:spcAft>
                <a:spcPts val="0"/>
              </a:spcAft>
              <a:buSzPts val="5000"/>
              <a:buNone/>
              <a:defRPr sz="6667"/>
            </a:lvl7pPr>
            <a:lvl8pPr lvl="7" algn="l" rtl="0">
              <a:lnSpc>
                <a:spcPct val="100000"/>
              </a:lnSpc>
              <a:spcBef>
                <a:spcPts val="0"/>
              </a:spcBef>
              <a:spcAft>
                <a:spcPts val="0"/>
              </a:spcAft>
              <a:buSzPts val="5000"/>
              <a:buNone/>
              <a:defRPr sz="6667"/>
            </a:lvl8pPr>
            <a:lvl9pPr lvl="8" algn="l" rtl="0">
              <a:lnSpc>
                <a:spcPct val="100000"/>
              </a:lnSpc>
              <a:spcBef>
                <a:spcPts val="0"/>
              </a:spcBef>
              <a:spcAft>
                <a:spcPts val="0"/>
              </a:spcAft>
              <a:buSzPts val="5000"/>
              <a:buNone/>
              <a:defRPr sz="6667"/>
            </a:lvl9pPr>
          </a:lstStyle>
          <a:p>
            <a:endParaRPr/>
          </a:p>
        </p:txBody>
      </p:sp>
    </p:spTree>
    <p:extLst>
      <p:ext uri="{BB962C8B-B14F-4D97-AF65-F5344CB8AC3E}">
        <p14:creationId xmlns:p14="http://schemas.microsoft.com/office/powerpoint/2010/main" val="26257220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 name="Google Shape;14;p3"/>
          <p:cNvSpPr txBox="1">
            <a:spLocks noGrp="1"/>
          </p:cNvSpPr>
          <p:nvPr>
            <p:ph type="title"/>
          </p:nvPr>
        </p:nvSpPr>
        <p:spPr>
          <a:xfrm>
            <a:off x="774067" y="274633"/>
            <a:ext cx="8019200" cy="11432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3200"/>
              <a:buNone/>
              <a:defRPr/>
            </a:lvl1pPr>
            <a:lvl2pPr lvl="1" algn="l" rtl="0">
              <a:lnSpc>
                <a:spcPct val="100000"/>
              </a:lnSpc>
              <a:spcBef>
                <a:spcPts val="0"/>
              </a:spcBef>
              <a:spcAft>
                <a:spcPts val="0"/>
              </a:spcAft>
              <a:buSzPts val="3200"/>
              <a:buNone/>
              <a:defRPr/>
            </a:lvl2pPr>
            <a:lvl3pPr lvl="2" algn="l" rtl="0">
              <a:lnSpc>
                <a:spcPct val="100000"/>
              </a:lnSpc>
              <a:spcBef>
                <a:spcPts val="0"/>
              </a:spcBef>
              <a:spcAft>
                <a:spcPts val="0"/>
              </a:spcAft>
              <a:buSzPts val="3200"/>
              <a:buNone/>
              <a:defRPr/>
            </a:lvl3pPr>
            <a:lvl4pPr lvl="3" algn="l" rtl="0">
              <a:lnSpc>
                <a:spcPct val="100000"/>
              </a:lnSpc>
              <a:spcBef>
                <a:spcPts val="0"/>
              </a:spcBef>
              <a:spcAft>
                <a:spcPts val="0"/>
              </a:spcAft>
              <a:buSzPts val="3200"/>
              <a:buNone/>
              <a:defRPr/>
            </a:lvl4pPr>
            <a:lvl5pPr lvl="4" algn="l" rtl="0">
              <a:lnSpc>
                <a:spcPct val="100000"/>
              </a:lnSpc>
              <a:spcBef>
                <a:spcPts val="0"/>
              </a:spcBef>
              <a:spcAft>
                <a:spcPts val="0"/>
              </a:spcAft>
              <a:buSzPts val="3200"/>
              <a:buNone/>
              <a:defRPr/>
            </a:lvl5pPr>
            <a:lvl6pPr lvl="5" algn="l" rtl="0">
              <a:lnSpc>
                <a:spcPct val="100000"/>
              </a:lnSpc>
              <a:spcBef>
                <a:spcPts val="0"/>
              </a:spcBef>
              <a:spcAft>
                <a:spcPts val="0"/>
              </a:spcAft>
              <a:buSzPts val="3200"/>
              <a:buNone/>
              <a:defRPr/>
            </a:lvl6pPr>
            <a:lvl7pPr lvl="6" algn="l" rtl="0">
              <a:lnSpc>
                <a:spcPct val="100000"/>
              </a:lnSpc>
              <a:spcBef>
                <a:spcPts val="0"/>
              </a:spcBef>
              <a:spcAft>
                <a:spcPts val="0"/>
              </a:spcAft>
              <a:buSzPts val="3200"/>
              <a:buNone/>
              <a:defRPr/>
            </a:lvl7pPr>
            <a:lvl8pPr lvl="7" algn="l" rtl="0">
              <a:lnSpc>
                <a:spcPct val="100000"/>
              </a:lnSpc>
              <a:spcBef>
                <a:spcPts val="0"/>
              </a:spcBef>
              <a:spcAft>
                <a:spcPts val="0"/>
              </a:spcAft>
              <a:buSzPts val="3200"/>
              <a:buNone/>
              <a:defRPr/>
            </a:lvl8pPr>
            <a:lvl9pPr lvl="8" algn="l" rtl="0">
              <a:lnSpc>
                <a:spcPct val="100000"/>
              </a:lnSpc>
              <a:spcBef>
                <a:spcPts val="0"/>
              </a:spcBef>
              <a:spcAft>
                <a:spcPts val="0"/>
              </a:spcAft>
              <a:buSzPts val="3200"/>
              <a:buNone/>
              <a:defRPr/>
            </a:lvl9pPr>
          </a:lstStyle>
          <a:p>
            <a:endParaRPr/>
          </a:p>
        </p:txBody>
      </p:sp>
      <p:sp>
        <p:nvSpPr>
          <p:cNvPr id="15" name="Google Shape;15;p3"/>
          <p:cNvSpPr txBox="1">
            <a:spLocks noGrp="1"/>
          </p:cNvSpPr>
          <p:nvPr>
            <p:ph type="body" idx="1"/>
          </p:nvPr>
        </p:nvSpPr>
        <p:spPr>
          <a:xfrm>
            <a:off x="774067" y="1803400"/>
            <a:ext cx="3788000" cy="4206800"/>
          </a:xfrm>
          <a:prstGeom prst="rect">
            <a:avLst/>
          </a:prstGeom>
          <a:noFill/>
          <a:ln>
            <a:noFill/>
          </a:ln>
        </p:spPr>
        <p:txBody>
          <a:bodyPr spcFirstLastPara="1" wrap="square" lIns="0" tIns="0" rIns="0" bIns="0" anchor="t" anchorCtr="0">
            <a:noAutofit/>
          </a:bodyPr>
          <a:lstStyle>
            <a:lvl1pPr marL="609585" lvl="0" indent="-474121" algn="l" rtl="0">
              <a:lnSpc>
                <a:spcPct val="115000"/>
              </a:lnSpc>
              <a:spcBef>
                <a:spcPts val="800"/>
              </a:spcBef>
              <a:spcAft>
                <a:spcPts val="0"/>
              </a:spcAft>
              <a:buSzPts val="2000"/>
              <a:buChar char="⬡"/>
              <a:defRPr sz="2667"/>
            </a:lvl1pPr>
            <a:lvl2pPr marL="1219170" lvl="1" indent="-474121" algn="l" rtl="0">
              <a:lnSpc>
                <a:spcPct val="115000"/>
              </a:lnSpc>
              <a:spcBef>
                <a:spcPts val="0"/>
              </a:spcBef>
              <a:spcAft>
                <a:spcPts val="0"/>
              </a:spcAft>
              <a:buSzPts val="2000"/>
              <a:buChar char="∙"/>
              <a:defRPr sz="2667"/>
            </a:lvl2pPr>
            <a:lvl3pPr marL="1828754" lvl="2" indent="-474121" algn="l" rtl="0">
              <a:lnSpc>
                <a:spcPct val="115000"/>
              </a:lnSpc>
              <a:spcBef>
                <a:spcPts val="0"/>
              </a:spcBef>
              <a:spcAft>
                <a:spcPts val="0"/>
              </a:spcAft>
              <a:buSzPts val="2000"/>
              <a:buChar char="∙"/>
              <a:defRPr sz="2667"/>
            </a:lvl3pPr>
            <a:lvl4pPr marL="2438339" lvl="3" indent="-474121" algn="l" rtl="0">
              <a:lnSpc>
                <a:spcPct val="115000"/>
              </a:lnSpc>
              <a:spcBef>
                <a:spcPts val="0"/>
              </a:spcBef>
              <a:spcAft>
                <a:spcPts val="0"/>
              </a:spcAft>
              <a:buSzPts val="2000"/>
              <a:buChar char="●"/>
              <a:defRPr sz="2667"/>
            </a:lvl4pPr>
            <a:lvl5pPr marL="3047924" lvl="4" indent="-474121" algn="l" rtl="0">
              <a:lnSpc>
                <a:spcPct val="115000"/>
              </a:lnSpc>
              <a:spcBef>
                <a:spcPts val="0"/>
              </a:spcBef>
              <a:spcAft>
                <a:spcPts val="0"/>
              </a:spcAft>
              <a:buSzPts val="2000"/>
              <a:buChar char="○"/>
              <a:defRPr sz="2667"/>
            </a:lvl5pPr>
            <a:lvl6pPr marL="3657509" lvl="5" indent="-474121" algn="l" rtl="0">
              <a:lnSpc>
                <a:spcPct val="115000"/>
              </a:lnSpc>
              <a:spcBef>
                <a:spcPts val="0"/>
              </a:spcBef>
              <a:spcAft>
                <a:spcPts val="0"/>
              </a:spcAft>
              <a:buSzPts val="2000"/>
              <a:buChar char="■"/>
              <a:defRPr sz="2667"/>
            </a:lvl6pPr>
            <a:lvl7pPr marL="4267093" lvl="6" indent="-474121" algn="l" rtl="0">
              <a:lnSpc>
                <a:spcPct val="115000"/>
              </a:lnSpc>
              <a:spcBef>
                <a:spcPts val="0"/>
              </a:spcBef>
              <a:spcAft>
                <a:spcPts val="0"/>
              </a:spcAft>
              <a:buSzPts val="2000"/>
              <a:buChar char="●"/>
              <a:defRPr sz="2667"/>
            </a:lvl7pPr>
            <a:lvl8pPr marL="4876678" lvl="7" indent="-474121" algn="l" rtl="0">
              <a:lnSpc>
                <a:spcPct val="115000"/>
              </a:lnSpc>
              <a:spcBef>
                <a:spcPts val="0"/>
              </a:spcBef>
              <a:spcAft>
                <a:spcPts val="0"/>
              </a:spcAft>
              <a:buSzPts val="2000"/>
              <a:buChar char="○"/>
              <a:defRPr sz="2667"/>
            </a:lvl8pPr>
            <a:lvl9pPr marL="5486263" lvl="8" indent="-474121" algn="l" rtl="0">
              <a:lnSpc>
                <a:spcPct val="115000"/>
              </a:lnSpc>
              <a:spcBef>
                <a:spcPts val="0"/>
              </a:spcBef>
              <a:spcAft>
                <a:spcPts val="0"/>
              </a:spcAft>
              <a:buSzPts val="2000"/>
              <a:buChar char="■"/>
              <a:defRPr sz="2667"/>
            </a:lvl9pPr>
          </a:lstStyle>
          <a:p>
            <a:endParaRPr/>
          </a:p>
        </p:txBody>
      </p:sp>
      <p:sp>
        <p:nvSpPr>
          <p:cNvPr id="16" name="Google Shape;16;p3"/>
          <p:cNvSpPr txBox="1">
            <a:spLocks noGrp="1"/>
          </p:cNvSpPr>
          <p:nvPr>
            <p:ph type="body" idx="2"/>
          </p:nvPr>
        </p:nvSpPr>
        <p:spPr>
          <a:xfrm>
            <a:off x="5005257" y="1803400"/>
            <a:ext cx="3788000" cy="4206800"/>
          </a:xfrm>
          <a:prstGeom prst="rect">
            <a:avLst/>
          </a:prstGeom>
          <a:noFill/>
          <a:ln>
            <a:noFill/>
          </a:ln>
        </p:spPr>
        <p:txBody>
          <a:bodyPr spcFirstLastPara="1" wrap="square" lIns="0" tIns="0" rIns="0" bIns="0" anchor="t" anchorCtr="0">
            <a:noAutofit/>
          </a:bodyPr>
          <a:lstStyle>
            <a:lvl1pPr marL="609585" lvl="0" indent="-474121" algn="l" rtl="0">
              <a:lnSpc>
                <a:spcPct val="115000"/>
              </a:lnSpc>
              <a:spcBef>
                <a:spcPts val="800"/>
              </a:spcBef>
              <a:spcAft>
                <a:spcPts val="0"/>
              </a:spcAft>
              <a:buSzPts val="2000"/>
              <a:buChar char="⬡"/>
              <a:defRPr sz="2667"/>
            </a:lvl1pPr>
            <a:lvl2pPr marL="1219170" lvl="1" indent="-474121" algn="l" rtl="0">
              <a:lnSpc>
                <a:spcPct val="115000"/>
              </a:lnSpc>
              <a:spcBef>
                <a:spcPts val="0"/>
              </a:spcBef>
              <a:spcAft>
                <a:spcPts val="0"/>
              </a:spcAft>
              <a:buSzPts val="2000"/>
              <a:buChar char="∙"/>
              <a:defRPr sz="2667"/>
            </a:lvl2pPr>
            <a:lvl3pPr marL="1828754" lvl="2" indent="-474121" algn="l" rtl="0">
              <a:lnSpc>
                <a:spcPct val="115000"/>
              </a:lnSpc>
              <a:spcBef>
                <a:spcPts val="0"/>
              </a:spcBef>
              <a:spcAft>
                <a:spcPts val="0"/>
              </a:spcAft>
              <a:buSzPts val="2000"/>
              <a:buChar char="∙"/>
              <a:defRPr sz="2667"/>
            </a:lvl3pPr>
            <a:lvl4pPr marL="2438339" lvl="3" indent="-474121" algn="l" rtl="0">
              <a:lnSpc>
                <a:spcPct val="115000"/>
              </a:lnSpc>
              <a:spcBef>
                <a:spcPts val="0"/>
              </a:spcBef>
              <a:spcAft>
                <a:spcPts val="0"/>
              </a:spcAft>
              <a:buSzPts val="2000"/>
              <a:buChar char="●"/>
              <a:defRPr sz="2667"/>
            </a:lvl4pPr>
            <a:lvl5pPr marL="3047924" lvl="4" indent="-474121" algn="l" rtl="0">
              <a:lnSpc>
                <a:spcPct val="115000"/>
              </a:lnSpc>
              <a:spcBef>
                <a:spcPts val="0"/>
              </a:spcBef>
              <a:spcAft>
                <a:spcPts val="0"/>
              </a:spcAft>
              <a:buSzPts val="2000"/>
              <a:buChar char="○"/>
              <a:defRPr sz="2667"/>
            </a:lvl5pPr>
            <a:lvl6pPr marL="3657509" lvl="5" indent="-474121" algn="l" rtl="0">
              <a:lnSpc>
                <a:spcPct val="115000"/>
              </a:lnSpc>
              <a:spcBef>
                <a:spcPts val="0"/>
              </a:spcBef>
              <a:spcAft>
                <a:spcPts val="0"/>
              </a:spcAft>
              <a:buSzPts val="2000"/>
              <a:buChar char="■"/>
              <a:defRPr sz="2667"/>
            </a:lvl6pPr>
            <a:lvl7pPr marL="4267093" lvl="6" indent="-474121" algn="l" rtl="0">
              <a:lnSpc>
                <a:spcPct val="115000"/>
              </a:lnSpc>
              <a:spcBef>
                <a:spcPts val="0"/>
              </a:spcBef>
              <a:spcAft>
                <a:spcPts val="0"/>
              </a:spcAft>
              <a:buSzPts val="2000"/>
              <a:buChar char="●"/>
              <a:defRPr sz="2667"/>
            </a:lvl7pPr>
            <a:lvl8pPr marL="4876678" lvl="7" indent="-474121" algn="l" rtl="0">
              <a:lnSpc>
                <a:spcPct val="115000"/>
              </a:lnSpc>
              <a:spcBef>
                <a:spcPts val="0"/>
              </a:spcBef>
              <a:spcAft>
                <a:spcPts val="0"/>
              </a:spcAft>
              <a:buSzPts val="2000"/>
              <a:buChar char="○"/>
              <a:defRPr sz="2667"/>
            </a:lvl8pPr>
            <a:lvl9pPr marL="5486263" lvl="8" indent="-474121" algn="l" rtl="0">
              <a:lnSpc>
                <a:spcPct val="115000"/>
              </a:lnSpc>
              <a:spcBef>
                <a:spcPts val="0"/>
              </a:spcBef>
              <a:spcAft>
                <a:spcPts val="0"/>
              </a:spcAft>
              <a:buSzPts val="2000"/>
              <a:buChar char="■"/>
              <a:defRPr sz="2667"/>
            </a:lvl9pPr>
          </a:lstStyle>
          <a:p>
            <a:endParaRPr/>
          </a:p>
        </p:txBody>
      </p:sp>
      <p:sp>
        <p:nvSpPr>
          <p:cNvPr id="17" name="Google Shape;17;p3"/>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233203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 Big circuit">
  <p:cSld name="Blank · Big circuit">
    <p:spTree>
      <p:nvGrpSpPr>
        <p:cNvPr id="1" name="Shape 18"/>
        <p:cNvGrpSpPr/>
        <p:nvPr/>
      </p:nvGrpSpPr>
      <p:grpSpPr>
        <a:xfrm>
          <a:off x="0" y="0"/>
          <a:ext cx="0" cy="0"/>
          <a:chOff x="0" y="0"/>
          <a:chExt cx="0" cy="0"/>
        </a:xfrm>
      </p:grpSpPr>
      <p:pic>
        <p:nvPicPr>
          <p:cNvPr id="19" name="Google Shape;19;p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0" name="Google Shape;20;p4"/>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261717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3" name="Google Shape;23;p5"/>
          <p:cNvSpPr/>
          <p:nvPr/>
        </p:nvSpPr>
        <p:spPr>
          <a:xfrm>
            <a:off x="56700" y="56700"/>
            <a:ext cx="2666800" cy="2666800"/>
          </a:xfrm>
          <a:prstGeom prst="ellipse">
            <a:avLst/>
          </a:prstGeom>
          <a:gradFill>
            <a:gsLst>
              <a:gs pos="0">
                <a:srgbClr val="00FFFF">
                  <a:alpha val="53725"/>
                </a:srgbClr>
              </a:gs>
              <a:gs pos="73000">
                <a:srgbClr val="00FFFF">
                  <a:alpha val="0"/>
                </a:srgbClr>
              </a:gs>
              <a:gs pos="100000">
                <a:srgbClr val="00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 name="Google Shape;24;p5"/>
          <p:cNvSpPr txBox="1">
            <a:spLocks noGrp="1"/>
          </p:cNvSpPr>
          <p:nvPr>
            <p:ph type="body" idx="1"/>
          </p:nvPr>
        </p:nvSpPr>
        <p:spPr>
          <a:xfrm>
            <a:off x="1791800" y="1155200"/>
            <a:ext cx="5580800" cy="4924800"/>
          </a:xfrm>
          <a:prstGeom prst="rect">
            <a:avLst/>
          </a:prstGeom>
          <a:noFill/>
          <a:ln>
            <a:noFill/>
          </a:ln>
        </p:spPr>
        <p:txBody>
          <a:bodyPr spcFirstLastPara="1" wrap="square" lIns="0" tIns="0" rIns="0" bIns="0" anchor="t" anchorCtr="0">
            <a:noAutofit/>
          </a:bodyPr>
          <a:lstStyle>
            <a:lvl1pPr marL="609585" lvl="0" indent="-558786" algn="l" rtl="0">
              <a:lnSpc>
                <a:spcPct val="115000"/>
              </a:lnSpc>
              <a:spcBef>
                <a:spcPts val="800"/>
              </a:spcBef>
              <a:spcAft>
                <a:spcPts val="0"/>
              </a:spcAft>
              <a:buSzPts val="3000"/>
              <a:buFont typeface="Lexend Deca"/>
              <a:buChar char="⬡"/>
              <a:defRPr sz="4000">
                <a:latin typeface="Lexend Deca"/>
                <a:ea typeface="Lexend Deca"/>
                <a:cs typeface="Lexend Deca"/>
                <a:sym typeface="Lexend Deca"/>
              </a:defRPr>
            </a:lvl1pPr>
            <a:lvl2pPr marL="1219170" lvl="1" indent="-558786" algn="l" rtl="0">
              <a:lnSpc>
                <a:spcPct val="115000"/>
              </a:lnSpc>
              <a:spcBef>
                <a:spcPts val="0"/>
              </a:spcBef>
              <a:spcAft>
                <a:spcPts val="0"/>
              </a:spcAft>
              <a:buSzPts val="3000"/>
              <a:buFont typeface="Lexend Deca"/>
              <a:buChar char="∙"/>
              <a:defRPr sz="4000">
                <a:latin typeface="Lexend Deca"/>
                <a:ea typeface="Lexend Deca"/>
                <a:cs typeface="Lexend Deca"/>
                <a:sym typeface="Lexend Deca"/>
              </a:defRPr>
            </a:lvl2pPr>
            <a:lvl3pPr marL="1828754" lvl="2" indent="-558786" algn="l" rtl="0">
              <a:lnSpc>
                <a:spcPct val="115000"/>
              </a:lnSpc>
              <a:spcBef>
                <a:spcPts val="0"/>
              </a:spcBef>
              <a:spcAft>
                <a:spcPts val="0"/>
              </a:spcAft>
              <a:buSzPts val="3000"/>
              <a:buFont typeface="Lexend Deca"/>
              <a:buChar char="∙"/>
              <a:defRPr sz="4000">
                <a:latin typeface="Lexend Deca"/>
                <a:ea typeface="Lexend Deca"/>
                <a:cs typeface="Lexend Deca"/>
                <a:sym typeface="Lexend Deca"/>
              </a:defRPr>
            </a:lvl3pPr>
            <a:lvl4pPr marL="2438339" lvl="3" indent="-558786" algn="l" rtl="0">
              <a:lnSpc>
                <a:spcPct val="115000"/>
              </a:lnSpc>
              <a:spcBef>
                <a:spcPts val="0"/>
              </a:spcBef>
              <a:spcAft>
                <a:spcPts val="0"/>
              </a:spcAft>
              <a:buSzPts val="3000"/>
              <a:buFont typeface="Lexend Deca"/>
              <a:buChar char="●"/>
              <a:defRPr sz="4000">
                <a:latin typeface="Lexend Deca"/>
                <a:ea typeface="Lexend Deca"/>
                <a:cs typeface="Lexend Deca"/>
                <a:sym typeface="Lexend Deca"/>
              </a:defRPr>
            </a:lvl4pPr>
            <a:lvl5pPr marL="3047924" lvl="4" indent="-558786" algn="l" rtl="0">
              <a:lnSpc>
                <a:spcPct val="115000"/>
              </a:lnSpc>
              <a:spcBef>
                <a:spcPts val="0"/>
              </a:spcBef>
              <a:spcAft>
                <a:spcPts val="0"/>
              </a:spcAft>
              <a:buSzPts val="3000"/>
              <a:buFont typeface="Lexend Deca"/>
              <a:buChar char="○"/>
              <a:defRPr sz="4000">
                <a:latin typeface="Lexend Deca"/>
                <a:ea typeface="Lexend Deca"/>
                <a:cs typeface="Lexend Deca"/>
                <a:sym typeface="Lexend Deca"/>
              </a:defRPr>
            </a:lvl5pPr>
            <a:lvl6pPr marL="3657509" lvl="5" indent="-558786" algn="l" rtl="0">
              <a:lnSpc>
                <a:spcPct val="115000"/>
              </a:lnSpc>
              <a:spcBef>
                <a:spcPts val="0"/>
              </a:spcBef>
              <a:spcAft>
                <a:spcPts val="0"/>
              </a:spcAft>
              <a:buSzPts val="3000"/>
              <a:buFont typeface="Lexend Deca"/>
              <a:buChar char="■"/>
              <a:defRPr sz="4000">
                <a:latin typeface="Lexend Deca"/>
                <a:ea typeface="Lexend Deca"/>
                <a:cs typeface="Lexend Deca"/>
                <a:sym typeface="Lexend Deca"/>
              </a:defRPr>
            </a:lvl6pPr>
            <a:lvl7pPr marL="4267093" lvl="6" indent="-558786" algn="l" rtl="0">
              <a:lnSpc>
                <a:spcPct val="115000"/>
              </a:lnSpc>
              <a:spcBef>
                <a:spcPts val="0"/>
              </a:spcBef>
              <a:spcAft>
                <a:spcPts val="0"/>
              </a:spcAft>
              <a:buSzPts val="3000"/>
              <a:buFont typeface="Lexend Deca"/>
              <a:buChar char="●"/>
              <a:defRPr sz="4000">
                <a:latin typeface="Lexend Deca"/>
                <a:ea typeface="Lexend Deca"/>
                <a:cs typeface="Lexend Deca"/>
                <a:sym typeface="Lexend Deca"/>
              </a:defRPr>
            </a:lvl7pPr>
            <a:lvl8pPr marL="4876678" lvl="7" indent="-558786" algn="l" rtl="0">
              <a:lnSpc>
                <a:spcPct val="115000"/>
              </a:lnSpc>
              <a:spcBef>
                <a:spcPts val="0"/>
              </a:spcBef>
              <a:spcAft>
                <a:spcPts val="0"/>
              </a:spcAft>
              <a:buSzPts val="3000"/>
              <a:buFont typeface="Lexend Deca"/>
              <a:buChar char="○"/>
              <a:defRPr sz="4000">
                <a:latin typeface="Lexend Deca"/>
                <a:ea typeface="Lexend Deca"/>
                <a:cs typeface="Lexend Deca"/>
                <a:sym typeface="Lexend Deca"/>
              </a:defRPr>
            </a:lvl8pPr>
            <a:lvl9pPr marL="5486263" lvl="8" indent="-558786" algn="l" rtl="0">
              <a:lnSpc>
                <a:spcPct val="115000"/>
              </a:lnSpc>
              <a:spcBef>
                <a:spcPts val="0"/>
              </a:spcBef>
              <a:spcAft>
                <a:spcPts val="0"/>
              </a:spcAft>
              <a:buSzPts val="3000"/>
              <a:buFont typeface="Lexend Deca"/>
              <a:buChar char="■"/>
              <a:defRPr sz="4000">
                <a:latin typeface="Lexend Deca"/>
                <a:ea typeface="Lexend Deca"/>
                <a:cs typeface="Lexend Deca"/>
                <a:sym typeface="Lexend Deca"/>
              </a:defRPr>
            </a:lvl9pPr>
          </a:lstStyle>
          <a:p>
            <a:endParaRPr/>
          </a:p>
        </p:txBody>
      </p:sp>
      <p:sp>
        <p:nvSpPr>
          <p:cNvPr id="25" name="Google Shape;25;p5"/>
          <p:cNvSpPr txBox="1"/>
          <p:nvPr/>
        </p:nvSpPr>
        <p:spPr>
          <a:xfrm>
            <a:off x="1101885" y="874823"/>
            <a:ext cx="818400" cy="871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en" sz="9600" b="0" i="0" u="none" strike="noStrike" cap="none">
                <a:solidFill>
                  <a:schemeClr val="lt1"/>
                </a:solidFill>
                <a:latin typeface="Muli Regular"/>
                <a:ea typeface="Muli Regular"/>
                <a:cs typeface="Muli Regular"/>
                <a:sym typeface="Muli Regular"/>
              </a:rPr>
              <a:t>“</a:t>
            </a:r>
            <a:endParaRPr sz="9600" b="0" i="0" u="none" strike="noStrike" cap="none">
              <a:solidFill>
                <a:schemeClr val="lt1"/>
              </a:solidFill>
              <a:latin typeface="Muli Regular"/>
              <a:ea typeface="Muli Regular"/>
              <a:cs typeface="Muli Regular"/>
              <a:sym typeface="Muli Regular"/>
            </a:endParaRPr>
          </a:p>
        </p:txBody>
      </p:sp>
      <p:sp>
        <p:nvSpPr>
          <p:cNvPr id="26" name="Google Shape;26;p5"/>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361375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9" name="Google Shape;29;p6"/>
          <p:cNvSpPr txBox="1">
            <a:spLocks noGrp="1"/>
          </p:cNvSpPr>
          <p:nvPr>
            <p:ph type="ctrTitle"/>
          </p:nvPr>
        </p:nvSpPr>
        <p:spPr>
          <a:xfrm>
            <a:off x="914400" y="2212733"/>
            <a:ext cx="5685200" cy="15464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3600"/>
              <a:buNone/>
              <a:defRPr sz="4800"/>
            </a:lvl1pPr>
            <a:lvl2pPr lvl="1" algn="l" rtl="0">
              <a:lnSpc>
                <a:spcPct val="100000"/>
              </a:lnSpc>
              <a:spcBef>
                <a:spcPts val="0"/>
              </a:spcBef>
              <a:spcAft>
                <a:spcPts val="0"/>
              </a:spcAft>
              <a:buSzPts val="3600"/>
              <a:buNone/>
              <a:defRPr sz="4800"/>
            </a:lvl2pPr>
            <a:lvl3pPr lvl="2" algn="l" rtl="0">
              <a:lnSpc>
                <a:spcPct val="100000"/>
              </a:lnSpc>
              <a:spcBef>
                <a:spcPts val="0"/>
              </a:spcBef>
              <a:spcAft>
                <a:spcPts val="0"/>
              </a:spcAft>
              <a:buSzPts val="3600"/>
              <a:buNone/>
              <a:defRPr sz="4800"/>
            </a:lvl3pPr>
            <a:lvl4pPr lvl="3" algn="l" rtl="0">
              <a:lnSpc>
                <a:spcPct val="100000"/>
              </a:lnSpc>
              <a:spcBef>
                <a:spcPts val="0"/>
              </a:spcBef>
              <a:spcAft>
                <a:spcPts val="0"/>
              </a:spcAft>
              <a:buSzPts val="3600"/>
              <a:buNone/>
              <a:defRPr sz="4800"/>
            </a:lvl4pPr>
            <a:lvl5pPr lvl="4" algn="l" rtl="0">
              <a:lnSpc>
                <a:spcPct val="100000"/>
              </a:lnSpc>
              <a:spcBef>
                <a:spcPts val="0"/>
              </a:spcBef>
              <a:spcAft>
                <a:spcPts val="0"/>
              </a:spcAft>
              <a:buSzPts val="3600"/>
              <a:buNone/>
              <a:defRPr sz="4800"/>
            </a:lvl5pPr>
            <a:lvl6pPr lvl="5" algn="l" rtl="0">
              <a:lnSpc>
                <a:spcPct val="100000"/>
              </a:lnSpc>
              <a:spcBef>
                <a:spcPts val="0"/>
              </a:spcBef>
              <a:spcAft>
                <a:spcPts val="0"/>
              </a:spcAft>
              <a:buSzPts val="3600"/>
              <a:buNone/>
              <a:defRPr sz="4800"/>
            </a:lvl6pPr>
            <a:lvl7pPr lvl="6" algn="l" rtl="0">
              <a:lnSpc>
                <a:spcPct val="100000"/>
              </a:lnSpc>
              <a:spcBef>
                <a:spcPts val="0"/>
              </a:spcBef>
              <a:spcAft>
                <a:spcPts val="0"/>
              </a:spcAft>
              <a:buSzPts val="3600"/>
              <a:buNone/>
              <a:defRPr sz="4800"/>
            </a:lvl7pPr>
            <a:lvl8pPr lvl="7" algn="l" rtl="0">
              <a:lnSpc>
                <a:spcPct val="100000"/>
              </a:lnSpc>
              <a:spcBef>
                <a:spcPts val="0"/>
              </a:spcBef>
              <a:spcAft>
                <a:spcPts val="0"/>
              </a:spcAft>
              <a:buSzPts val="3600"/>
              <a:buNone/>
              <a:defRPr sz="4800"/>
            </a:lvl8pPr>
            <a:lvl9pPr lvl="8" algn="l" rtl="0">
              <a:lnSpc>
                <a:spcPct val="100000"/>
              </a:lnSpc>
              <a:spcBef>
                <a:spcPts val="0"/>
              </a:spcBef>
              <a:spcAft>
                <a:spcPts val="0"/>
              </a:spcAft>
              <a:buSzPts val="3600"/>
              <a:buNone/>
              <a:defRPr sz="4800"/>
            </a:lvl9pPr>
          </a:lstStyle>
          <a:p>
            <a:endParaRPr/>
          </a:p>
        </p:txBody>
      </p:sp>
      <p:sp>
        <p:nvSpPr>
          <p:cNvPr id="30" name="Google Shape;30;p6"/>
          <p:cNvSpPr txBox="1">
            <a:spLocks noGrp="1"/>
          </p:cNvSpPr>
          <p:nvPr>
            <p:ph type="subTitle" idx="1"/>
          </p:nvPr>
        </p:nvSpPr>
        <p:spPr>
          <a:xfrm>
            <a:off x="914400" y="3888339"/>
            <a:ext cx="5685200" cy="1046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accent4"/>
              </a:buClr>
              <a:buSzPts val="1800"/>
              <a:buNone/>
              <a:defRPr sz="2400">
                <a:solidFill>
                  <a:schemeClr val="accent4"/>
                </a:solidFill>
              </a:defRPr>
            </a:lvl1pPr>
            <a:lvl2pPr lvl="1" algn="l" rtl="0">
              <a:lnSpc>
                <a:spcPct val="115000"/>
              </a:lnSpc>
              <a:spcBef>
                <a:spcPts val="0"/>
              </a:spcBef>
              <a:spcAft>
                <a:spcPts val="0"/>
              </a:spcAft>
              <a:buClr>
                <a:schemeClr val="accent4"/>
              </a:buClr>
              <a:buSzPts val="1800"/>
              <a:buNone/>
              <a:defRPr sz="2400">
                <a:solidFill>
                  <a:schemeClr val="accent4"/>
                </a:solidFill>
              </a:defRPr>
            </a:lvl2pPr>
            <a:lvl3pPr lvl="2" algn="l" rtl="0">
              <a:lnSpc>
                <a:spcPct val="115000"/>
              </a:lnSpc>
              <a:spcBef>
                <a:spcPts val="0"/>
              </a:spcBef>
              <a:spcAft>
                <a:spcPts val="0"/>
              </a:spcAft>
              <a:buClr>
                <a:schemeClr val="accent4"/>
              </a:buClr>
              <a:buSzPts val="1800"/>
              <a:buNone/>
              <a:defRPr sz="2400">
                <a:solidFill>
                  <a:schemeClr val="accent4"/>
                </a:solidFill>
              </a:defRPr>
            </a:lvl3pPr>
            <a:lvl4pPr lvl="3" algn="l" rtl="0">
              <a:lnSpc>
                <a:spcPct val="115000"/>
              </a:lnSpc>
              <a:spcBef>
                <a:spcPts val="0"/>
              </a:spcBef>
              <a:spcAft>
                <a:spcPts val="0"/>
              </a:spcAft>
              <a:buClr>
                <a:schemeClr val="accent4"/>
              </a:buClr>
              <a:buSzPts val="1800"/>
              <a:buNone/>
              <a:defRPr sz="2400">
                <a:solidFill>
                  <a:schemeClr val="accent4"/>
                </a:solidFill>
              </a:defRPr>
            </a:lvl4pPr>
            <a:lvl5pPr lvl="4" algn="l" rtl="0">
              <a:lnSpc>
                <a:spcPct val="115000"/>
              </a:lnSpc>
              <a:spcBef>
                <a:spcPts val="0"/>
              </a:spcBef>
              <a:spcAft>
                <a:spcPts val="0"/>
              </a:spcAft>
              <a:buClr>
                <a:schemeClr val="accent4"/>
              </a:buClr>
              <a:buSzPts val="1800"/>
              <a:buNone/>
              <a:defRPr sz="2400">
                <a:solidFill>
                  <a:schemeClr val="accent4"/>
                </a:solidFill>
              </a:defRPr>
            </a:lvl5pPr>
            <a:lvl6pPr lvl="5" algn="l" rtl="0">
              <a:lnSpc>
                <a:spcPct val="115000"/>
              </a:lnSpc>
              <a:spcBef>
                <a:spcPts val="0"/>
              </a:spcBef>
              <a:spcAft>
                <a:spcPts val="0"/>
              </a:spcAft>
              <a:buClr>
                <a:schemeClr val="accent4"/>
              </a:buClr>
              <a:buSzPts val="1800"/>
              <a:buNone/>
              <a:defRPr sz="2400">
                <a:solidFill>
                  <a:schemeClr val="accent4"/>
                </a:solidFill>
              </a:defRPr>
            </a:lvl6pPr>
            <a:lvl7pPr lvl="6" algn="l" rtl="0">
              <a:lnSpc>
                <a:spcPct val="115000"/>
              </a:lnSpc>
              <a:spcBef>
                <a:spcPts val="0"/>
              </a:spcBef>
              <a:spcAft>
                <a:spcPts val="0"/>
              </a:spcAft>
              <a:buClr>
                <a:schemeClr val="accent4"/>
              </a:buClr>
              <a:buSzPts val="1800"/>
              <a:buNone/>
              <a:defRPr sz="2400">
                <a:solidFill>
                  <a:schemeClr val="accent4"/>
                </a:solidFill>
              </a:defRPr>
            </a:lvl7pPr>
            <a:lvl8pPr lvl="7" algn="l" rtl="0">
              <a:lnSpc>
                <a:spcPct val="115000"/>
              </a:lnSpc>
              <a:spcBef>
                <a:spcPts val="0"/>
              </a:spcBef>
              <a:spcAft>
                <a:spcPts val="0"/>
              </a:spcAft>
              <a:buClr>
                <a:schemeClr val="accent4"/>
              </a:buClr>
              <a:buSzPts val="1800"/>
              <a:buNone/>
              <a:defRPr sz="2400">
                <a:solidFill>
                  <a:schemeClr val="accent4"/>
                </a:solidFill>
              </a:defRPr>
            </a:lvl8pPr>
            <a:lvl9pPr lvl="8" algn="l" rtl="0">
              <a:lnSpc>
                <a:spcPct val="115000"/>
              </a:lnSpc>
              <a:spcBef>
                <a:spcPts val="0"/>
              </a:spcBef>
              <a:spcAft>
                <a:spcPts val="0"/>
              </a:spcAft>
              <a:buClr>
                <a:schemeClr val="accent4"/>
              </a:buClr>
              <a:buSzPts val="1800"/>
              <a:buNone/>
              <a:defRPr sz="2400">
                <a:solidFill>
                  <a:schemeClr val="accent4"/>
                </a:solidFill>
              </a:defRPr>
            </a:lvl9pPr>
          </a:lstStyle>
          <a:p>
            <a:endParaRPr/>
          </a:p>
        </p:txBody>
      </p:sp>
    </p:spTree>
    <p:extLst>
      <p:ext uri="{BB962C8B-B14F-4D97-AF65-F5344CB8AC3E}">
        <p14:creationId xmlns:p14="http://schemas.microsoft.com/office/powerpoint/2010/main" val="21961888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3" name="Google Shape;33;p7"/>
          <p:cNvSpPr txBox="1">
            <a:spLocks noGrp="1"/>
          </p:cNvSpPr>
          <p:nvPr>
            <p:ph type="title"/>
          </p:nvPr>
        </p:nvSpPr>
        <p:spPr>
          <a:xfrm>
            <a:off x="774067" y="274633"/>
            <a:ext cx="8019200" cy="11432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3200"/>
              <a:buNone/>
              <a:defRPr/>
            </a:lvl1pPr>
            <a:lvl2pPr lvl="1" algn="l" rtl="0">
              <a:lnSpc>
                <a:spcPct val="100000"/>
              </a:lnSpc>
              <a:spcBef>
                <a:spcPts val="0"/>
              </a:spcBef>
              <a:spcAft>
                <a:spcPts val="0"/>
              </a:spcAft>
              <a:buSzPts val="3200"/>
              <a:buNone/>
              <a:defRPr/>
            </a:lvl2pPr>
            <a:lvl3pPr lvl="2" algn="l" rtl="0">
              <a:lnSpc>
                <a:spcPct val="100000"/>
              </a:lnSpc>
              <a:spcBef>
                <a:spcPts val="0"/>
              </a:spcBef>
              <a:spcAft>
                <a:spcPts val="0"/>
              </a:spcAft>
              <a:buSzPts val="3200"/>
              <a:buNone/>
              <a:defRPr/>
            </a:lvl3pPr>
            <a:lvl4pPr lvl="3" algn="l" rtl="0">
              <a:lnSpc>
                <a:spcPct val="100000"/>
              </a:lnSpc>
              <a:spcBef>
                <a:spcPts val="0"/>
              </a:spcBef>
              <a:spcAft>
                <a:spcPts val="0"/>
              </a:spcAft>
              <a:buSzPts val="3200"/>
              <a:buNone/>
              <a:defRPr/>
            </a:lvl4pPr>
            <a:lvl5pPr lvl="4" algn="l" rtl="0">
              <a:lnSpc>
                <a:spcPct val="100000"/>
              </a:lnSpc>
              <a:spcBef>
                <a:spcPts val="0"/>
              </a:spcBef>
              <a:spcAft>
                <a:spcPts val="0"/>
              </a:spcAft>
              <a:buSzPts val="3200"/>
              <a:buNone/>
              <a:defRPr/>
            </a:lvl5pPr>
            <a:lvl6pPr lvl="5" algn="l" rtl="0">
              <a:lnSpc>
                <a:spcPct val="100000"/>
              </a:lnSpc>
              <a:spcBef>
                <a:spcPts val="0"/>
              </a:spcBef>
              <a:spcAft>
                <a:spcPts val="0"/>
              </a:spcAft>
              <a:buSzPts val="3200"/>
              <a:buNone/>
              <a:defRPr/>
            </a:lvl6pPr>
            <a:lvl7pPr lvl="6" algn="l" rtl="0">
              <a:lnSpc>
                <a:spcPct val="100000"/>
              </a:lnSpc>
              <a:spcBef>
                <a:spcPts val="0"/>
              </a:spcBef>
              <a:spcAft>
                <a:spcPts val="0"/>
              </a:spcAft>
              <a:buSzPts val="3200"/>
              <a:buNone/>
              <a:defRPr/>
            </a:lvl7pPr>
            <a:lvl8pPr lvl="7" algn="l" rtl="0">
              <a:lnSpc>
                <a:spcPct val="100000"/>
              </a:lnSpc>
              <a:spcBef>
                <a:spcPts val="0"/>
              </a:spcBef>
              <a:spcAft>
                <a:spcPts val="0"/>
              </a:spcAft>
              <a:buSzPts val="3200"/>
              <a:buNone/>
              <a:defRPr/>
            </a:lvl8pPr>
            <a:lvl9pPr lvl="8" algn="l" rtl="0">
              <a:lnSpc>
                <a:spcPct val="100000"/>
              </a:lnSpc>
              <a:spcBef>
                <a:spcPts val="0"/>
              </a:spcBef>
              <a:spcAft>
                <a:spcPts val="0"/>
              </a:spcAft>
              <a:buSzPts val="3200"/>
              <a:buNone/>
              <a:defRPr/>
            </a:lvl9pPr>
          </a:lstStyle>
          <a:p>
            <a:endParaRPr/>
          </a:p>
        </p:txBody>
      </p:sp>
      <p:sp>
        <p:nvSpPr>
          <p:cNvPr id="34" name="Google Shape;34;p7"/>
          <p:cNvSpPr txBox="1">
            <a:spLocks noGrp="1"/>
          </p:cNvSpPr>
          <p:nvPr>
            <p:ph type="body" idx="1"/>
          </p:nvPr>
        </p:nvSpPr>
        <p:spPr>
          <a:xfrm>
            <a:off x="774067" y="1803400"/>
            <a:ext cx="8019200" cy="4215600"/>
          </a:xfrm>
          <a:prstGeom prst="rect">
            <a:avLst/>
          </a:prstGeom>
          <a:noFill/>
          <a:ln>
            <a:noFill/>
          </a:ln>
        </p:spPr>
        <p:txBody>
          <a:bodyPr spcFirstLastPara="1" wrap="square" lIns="0" tIns="0" rIns="0" bIns="0" anchor="t" anchorCtr="0">
            <a:noAutofit/>
          </a:bodyPr>
          <a:lstStyle>
            <a:lvl1pPr marL="609585" lvl="0" indent="-507987" algn="l" rtl="0">
              <a:lnSpc>
                <a:spcPct val="115000"/>
              </a:lnSpc>
              <a:spcBef>
                <a:spcPts val="800"/>
              </a:spcBef>
              <a:spcAft>
                <a:spcPts val="0"/>
              </a:spcAft>
              <a:buSzPts val="2400"/>
              <a:buChar char="⬡"/>
              <a:defRPr/>
            </a:lvl1pPr>
            <a:lvl2pPr marL="1219170" lvl="1" indent="-507987" algn="l" rtl="0">
              <a:lnSpc>
                <a:spcPct val="115000"/>
              </a:lnSpc>
              <a:spcBef>
                <a:spcPts val="0"/>
              </a:spcBef>
              <a:spcAft>
                <a:spcPts val="0"/>
              </a:spcAft>
              <a:buSzPts val="2400"/>
              <a:buChar char="∙"/>
              <a:defRPr/>
            </a:lvl2pPr>
            <a:lvl3pPr marL="1828754" lvl="2" indent="-507987" algn="l" rtl="0">
              <a:lnSpc>
                <a:spcPct val="115000"/>
              </a:lnSpc>
              <a:spcBef>
                <a:spcPts val="0"/>
              </a:spcBef>
              <a:spcAft>
                <a:spcPts val="0"/>
              </a:spcAft>
              <a:buSzPts val="2400"/>
              <a:buChar char="∙"/>
              <a:defRPr/>
            </a:lvl3pPr>
            <a:lvl4pPr marL="2438339" lvl="3" indent="-507987" algn="l" rtl="0">
              <a:lnSpc>
                <a:spcPct val="115000"/>
              </a:lnSpc>
              <a:spcBef>
                <a:spcPts val="0"/>
              </a:spcBef>
              <a:spcAft>
                <a:spcPts val="0"/>
              </a:spcAft>
              <a:buSzPts val="2400"/>
              <a:buChar char="●"/>
              <a:defRPr/>
            </a:lvl4pPr>
            <a:lvl5pPr marL="3047924" lvl="4" indent="-507987" algn="l" rtl="0">
              <a:lnSpc>
                <a:spcPct val="115000"/>
              </a:lnSpc>
              <a:spcBef>
                <a:spcPts val="0"/>
              </a:spcBef>
              <a:spcAft>
                <a:spcPts val="0"/>
              </a:spcAft>
              <a:buSzPts val="2400"/>
              <a:buChar char="○"/>
              <a:defRPr/>
            </a:lvl5pPr>
            <a:lvl6pPr marL="3657509" lvl="5" indent="-507987" algn="l" rtl="0">
              <a:lnSpc>
                <a:spcPct val="115000"/>
              </a:lnSpc>
              <a:spcBef>
                <a:spcPts val="0"/>
              </a:spcBef>
              <a:spcAft>
                <a:spcPts val="0"/>
              </a:spcAft>
              <a:buSzPts val="2400"/>
              <a:buChar char="■"/>
              <a:defRPr/>
            </a:lvl6pPr>
            <a:lvl7pPr marL="4267093" lvl="6" indent="-507987" algn="l" rtl="0">
              <a:lnSpc>
                <a:spcPct val="115000"/>
              </a:lnSpc>
              <a:spcBef>
                <a:spcPts val="0"/>
              </a:spcBef>
              <a:spcAft>
                <a:spcPts val="0"/>
              </a:spcAft>
              <a:buSzPts val="2400"/>
              <a:buChar char="●"/>
              <a:defRPr/>
            </a:lvl7pPr>
            <a:lvl8pPr marL="4876678" lvl="7" indent="-507987" algn="l" rtl="0">
              <a:lnSpc>
                <a:spcPct val="115000"/>
              </a:lnSpc>
              <a:spcBef>
                <a:spcPts val="0"/>
              </a:spcBef>
              <a:spcAft>
                <a:spcPts val="0"/>
              </a:spcAft>
              <a:buSzPts val="2400"/>
              <a:buChar char="○"/>
              <a:defRPr/>
            </a:lvl8pPr>
            <a:lvl9pPr marL="5486263" lvl="8" indent="-507987" algn="l" rtl="0">
              <a:lnSpc>
                <a:spcPct val="115000"/>
              </a:lnSpc>
              <a:spcBef>
                <a:spcPts val="0"/>
              </a:spcBef>
              <a:spcAft>
                <a:spcPts val="0"/>
              </a:spcAft>
              <a:buSzPts val="2400"/>
              <a:buChar char="■"/>
              <a:defRPr/>
            </a:lvl9pPr>
          </a:lstStyle>
          <a:p>
            <a:endParaRPr/>
          </a:p>
        </p:txBody>
      </p:sp>
      <p:sp>
        <p:nvSpPr>
          <p:cNvPr id="35" name="Google Shape;35;p7"/>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007475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
        <p:nvSpPr>
          <p:cNvPr id="37" name="Google Shape;37;p8"/>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9696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E16660-62A5-4B7B-A7B5-7F2BCDE20822}"/>
              </a:ext>
            </a:extLst>
          </p:cNvPr>
          <p:cNvSpPr>
            <a:spLocks noGrp="1"/>
          </p:cNvSpPr>
          <p:nvPr>
            <p:ph type="dt" sz="half" idx="10"/>
          </p:nvPr>
        </p:nvSpPr>
        <p:spPr/>
        <p:txBody>
          <a:bodyPr/>
          <a:lstStyle/>
          <a:p>
            <a:fld id="{AD675629-A1E1-4BC4-B7E6-BD04F4BC13EE}" type="datetimeFigureOut">
              <a:rPr lang="en-US" smtClean="0"/>
              <a:t>12/10/2019</a:t>
            </a:fld>
            <a:endParaRPr lang="en-US"/>
          </a:p>
        </p:txBody>
      </p:sp>
      <p:sp>
        <p:nvSpPr>
          <p:cNvPr id="3" name="Footer Placeholder 2">
            <a:extLst>
              <a:ext uri="{FF2B5EF4-FFF2-40B4-BE49-F238E27FC236}">
                <a16:creationId xmlns:a16="http://schemas.microsoft.com/office/drawing/2014/main" id="{C3C94781-6679-4190-B47C-F2278B3288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1E680B-7EB3-4C6E-BA56-50C3DBA39273}"/>
              </a:ext>
            </a:extLst>
          </p:cNvPr>
          <p:cNvSpPr>
            <a:spLocks noGrp="1"/>
          </p:cNvSpPr>
          <p:nvPr>
            <p:ph type="sldNum" sz="quarter" idx="12"/>
          </p:nvPr>
        </p:nvSpPr>
        <p:spPr/>
        <p:txBody>
          <a:bodyPr/>
          <a:lstStyle/>
          <a:p>
            <a:fld id="{085A851A-40FA-45E9-B30C-0D292212125E}" type="slidenum">
              <a:rPr lang="en-US" smtClean="0"/>
              <a:t>‹#›</a:t>
            </a:fld>
            <a:endParaRPr lang="en-US"/>
          </a:p>
        </p:txBody>
      </p:sp>
    </p:spTree>
    <p:extLst>
      <p:ext uri="{BB962C8B-B14F-4D97-AF65-F5344CB8AC3E}">
        <p14:creationId xmlns:p14="http://schemas.microsoft.com/office/powerpoint/2010/main" val="18100899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0" name="Google Shape;40;p9"/>
          <p:cNvSpPr txBox="1">
            <a:spLocks noGrp="1"/>
          </p:cNvSpPr>
          <p:nvPr>
            <p:ph type="title"/>
          </p:nvPr>
        </p:nvSpPr>
        <p:spPr>
          <a:xfrm>
            <a:off x="774067" y="274633"/>
            <a:ext cx="8540800" cy="11432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3200"/>
              <a:buNone/>
              <a:defRPr/>
            </a:lvl1pPr>
            <a:lvl2pPr lvl="1" algn="l" rtl="0">
              <a:lnSpc>
                <a:spcPct val="100000"/>
              </a:lnSpc>
              <a:spcBef>
                <a:spcPts val="0"/>
              </a:spcBef>
              <a:spcAft>
                <a:spcPts val="0"/>
              </a:spcAft>
              <a:buSzPts val="3200"/>
              <a:buNone/>
              <a:defRPr/>
            </a:lvl2pPr>
            <a:lvl3pPr lvl="2" algn="l" rtl="0">
              <a:lnSpc>
                <a:spcPct val="100000"/>
              </a:lnSpc>
              <a:spcBef>
                <a:spcPts val="0"/>
              </a:spcBef>
              <a:spcAft>
                <a:spcPts val="0"/>
              </a:spcAft>
              <a:buSzPts val="3200"/>
              <a:buNone/>
              <a:defRPr/>
            </a:lvl3pPr>
            <a:lvl4pPr lvl="3" algn="l" rtl="0">
              <a:lnSpc>
                <a:spcPct val="100000"/>
              </a:lnSpc>
              <a:spcBef>
                <a:spcPts val="0"/>
              </a:spcBef>
              <a:spcAft>
                <a:spcPts val="0"/>
              </a:spcAft>
              <a:buSzPts val="3200"/>
              <a:buNone/>
              <a:defRPr/>
            </a:lvl4pPr>
            <a:lvl5pPr lvl="4" algn="l" rtl="0">
              <a:lnSpc>
                <a:spcPct val="100000"/>
              </a:lnSpc>
              <a:spcBef>
                <a:spcPts val="0"/>
              </a:spcBef>
              <a:spcAft>
                <a:spcPts val="0"/>
              </a:spcAft>
              <a:buSzPts val="3200"/>
              <a:buNone/>
              <a:defRPr/>
            </a:lvl5pPr>
            <a:lvl6pPr lvl="5" algn="l" rtl="0">
              <a:lnSpc>
                <a:spcPct val="100000"/>
              </a:lnSpc>
              <a:spcBef>
                <a:spcPts val="0"/>
              </a:spcBef>
              <a:spcAft>
                <a:spcPts val="0"/>
              </a:spcAft>
              <a:buSzPts val="3200"/>
              <a:buNone/>
              <a:defRPr/>
            </a:lvl6pPr>
            <a:lvl7pPr lvl="6" algn="l" rtl="0">
              <a:lnSpc>
                <a:spcPct val="100000"/>
              </a:lnSpc>
              <a:spcBef>
                <a:spcPts val="0"/>
              </a:spcBef>
              <a:spcAft>
                <a:spcPts val="0"/>
              </a:spcAft>
              <a:buSzPts val="3200"/>
              <a:buNone/>
              <a:defRPr/>
            </a:lvl7pPr>
            <a:lvl8pPr lvl="7" algn="l" rtl="0">
              <a:lnSpc>
                <a:spcPct val="100000"/>
              </a:lnSpc>
              <a:spcBef>
                <a:spcPts val="0"/>
              </a:spcBef>
              <a:spcAft>
                <a:spcPts val="0"/>
              </a:spcAft>
              <a:buSzPts val="3200"/>
              <a:buNone/>
              <a:defRPr/>
            </a:lvl8pPr>
            <a:lvl9pPr lvl="8" algn="l" rtl="0">
              <a:lnSpc>
                <a:spcPct val="100000"/>
              </a:lnSpc>
              <a:spcBef>
                <a:spcPts val="0"/>
              </a:spcBef>
              <a:spcAft>
                <a:spcPts val="0"/>
              </a:spcAft>
              <a:buSzPts val="3200"/>
              <a:buNone/>
              <a:defRPr/>
            </a:lvl9pPr>
          </a:lstStyle>
          <a:p>
            <a:endParaRPr/>
          </a:p>
        </p:txBody>
      </p:sp>
      <p:sp>
        <p:nvSpPr>
          <p:cNvPr id="41" name="Google Shape;41;p9"/>
          <p:cNvSpPr txBox="1">
            <a:spLocks noGrp="1"/>
          </p:cNvSpPr>
          <p:nvPr>
            <p:ph type="body" idx="1"/>
          </p:nvPr>
        </p:nvSpPr>
        <p:spPr>
          <a:xfrm>
            <a:off x="774067" y="1803400"/>
            <a:ext cx="2674400" cy="4269600"/>
          </a:xfrm>
          <a:prstGeom prst="rect">
            <a:avLst/>
          </a:prstGeom>
          <a:noFill/>
          <a:ln>
            <a:noFill/>
          </a:ln>
        </p:spPr>
        <p:txBody>
          <a:bodyPr spcFirstLastPara="1" wrap="square" lIns="0" tIns="0" rIns="0" bIns="0" anchor="t" anchorCtr="0">
            <a:noAutofit/>
          </a:bodyPr>
          <a:lstStyle>
            <a:lvl1pPr marL="609585" lvl="0" indent="-440256" algn="l" rtl="0">
              <a:lnSpc>
                <a:spcPct val="115000"/>
              </a:lnSpc>
              <a:spcBef>
                <a:spcPts val="800"/>
              </a:spcBef>
              <a:spcAft>
                <a:spcPts val="0"/>
              </a:spcAft>
              <a:buSzPts val="1600"/>
              <a:buChar char="⬡"/>
              <a:defRPr sz="2133"/>
            </a:lvl1pPr>
            <a:lvl2pPr marL="1219170" lvl="1" indent="-440256" algn="l" rtl="0">
              <a:lnSpc>
                <a:spcPct val="115000"/>
              </a:lnSpc>
              <a:spcBef>
                <a:spcPts val="0"/>
              </a:spcBef>
              <a:spcAft>
                <a:spcPts val="0"/>
              </a:spcAft>
              <a:buSzPts val="1600"/>
              <a:buChar char="∙"/>
              <a:defRPr sz="2133"/>
            </a:lvl2pPr>
            <a:lvl3pPr marL="1828754" lvl="2" indent="-440256" algn="l" rtl="0">
              <a:lnSpc>
                <a:spcPct val="115000"/>
              </a:lnSpc>
              <a:spcBef>
                <a:spcPts val="0"/>
              </a:spcBef>
              <a:spcAft>
                <a:spcPts val="0"/>
              </a:spcAft>
              <a:buSzPts val="1600"/>
              <a:buChar char="∙"/>
              <a:defRPr sz="2133"/>
            </a:lvl3pPr>
            <a:lvl4pPr marL="2438339" lvl="3" indent="-440256" algn="l" rtl="0">
              <a:lnSpc>
                <a:spcPct val="115000"/>
              </a:lnSpc>
              <a:spcBef>
                <a:spcPts val="0"/>
              </a:spcBef>
              <a:spcAft>
                <a:spcPts val="0"/>
              </a:spcAft>
              <a:buSzPts val="1600"/>
              <a:buChar char="●"/>
              <a:defRPr sz="2133"/>
            </a:lvl4pPr>
            <a:lvl5pPr marL="3047924" lvl="4" indent="-440256" algn="l" rtl="0">
              <a:lnSpc>
                <a:spcPct val="115000"/>
              </a:lnSpc>
              <a:spcBef>
                <a:spcPts val="0"/>
              </a:spcBef>
              <a:spcAft>
                <a:spcPts val="0"/>
              </a:spcAft>
              <a:buSzPts val="1600"/>
              <a:buChar char="○"/>
              <a:defRPr sz="2133"/>
            </a:lvl5pPr>
            <a:lvl6pPr marL="3657509" lvl="5" indent="-440256" algn="l" rtl="0">
              <a:lnSpc>
                <a:spcPct val="115000"/>
              </a:lnSpc>
              <a:spcBef>
                <a:spcPts val="0"/>
              </a:spcBef>
              <a:spcAft>
                <a:spcPts val="0"/>
              </a:spcAft>
              <a:buSzPts val="1600"/>
              <a:buChar char="■"/>
              <a:defRPr sz="2133"/>
            </a:lvl6pPr>
            <a:lvl7pPr marL="4267093" lvl="6" indent="-440256" algn="l" rtl="0">
              <a:lnSpc>
                <a:spcPct val="115000"/>
              </a:lnSpc>
              <a:spcBef>
                <a:spcPts val="0"/>
              </a:spcBef>
              <a:spcAft>
                <a:spcPts val="0"/>
              </a:spcAft>
              <a:buSzPts val="1600"/>
              <a:buChar char="●"/>
              <a:defRPr sz="2133"/>
            </a:lvl7pPr>
            <a:lvl8pPr marL="4876678" lvl="7" indent="-440256" algn="l" rtl="0">
              <a:lnSpc>
                <a:spcPct val="115000"/>
              </a:lnSpc>
              <a:spcBef>
                <a:spcPts val="0"/>
              </a:spcBef>
              <a:spcAft>
                <a:spcPts val="0"/>
              </a:spcAft>
              <a:buSzPts val="1600"/>
              <a:buChar char="○"/>
              <a:defRPr sz="2133"/>
            </a:lvl8pPr>
            <a:lvl9pPr marL="5486263" lvl="8" indent="-440256" algn="l" rtl="0">
              <a:lnSpc>
                <a:spcPct val="115000"/>
              </a:lnSpc>
              <a:spcBef>
                <a:spcPts val="0"/>
              </a:spcBef>
              <a:spcAft>
                <a:spcPts val="0"/>
              </a:spcAft>
              <a:buSzPts val="1600"/>
              <a:buChar char="■"/>
              <a:defRPr sz="2133"/>
            </a:lvl9pPr>
          </a:lstStyle>
          <a:p>
            <a:endParaRPr/>
          </a:p>
        </p:txBody>
      </p:sp>
      <p:sp>
        <p:nvSpPr>
          <p:cNvPr id="42" name="Google Shape;42;p9"/>
          <p:cNvSpPr txBox="1">
            <a:spLocks noGrp="1"/>
          </p:cNvSpPr>
          <p:nvPr>
            <p:ph type="body" idx="2"/>
          </p:nvPr>
        </p:nvSpPr>
        <p:spPr>
          <a:xfrm>
            <a:off x="3707263" y="1803400"/>
            <a:ext cx="2674400" cy="4269600"/>
          </a:xfrm>
          <a:prstGeom prst="rect">
            <a:avLst/>
          </a:prstGeom>
          <a:noFill/>
          <a:ln>
            <a:noFill/>
          </a:ln>
        </p:spPr>
        <p:txBody>
          <a:bodyPr spcFirstLastPara="1" wrap="square" lIns="0" tIns="0" rIns="0" bIns="0" anchor="t" anchorCtr="0">
            <a:noAutofit/>
          </a:bodyPr>
          <a:lstStyle>
            <a:lvl1pPr marL="609585" lvl="0" indent="-440256" algn="l" rtl="0">
              <a:lnSpc>
                <a:spcPct val="115000"/>
              </a:lnSpc>
              <a:spcBef>
                <a:spcPts val="800"/>
              </a:spcBef>
              <a:spcAft>
                <a:spcPts val="0"/>
              </a:spcAft>
              <a:buSzPts val="1600"/>
              <a:buChar char="⬡"/>
              <a:defRPr sz="2133"/>
            </a:lvl1pPr>
            <a:lvl2pPr marL="1219170" lvl="1" indent="-440256" algn="l" rtl="0">
              <a:lnSpc>
                <a:spcPct val="115000"/>
              </a:lnSpc>
              <a:spcBef>
                <a:spcPts val="0"/>
              </a:spcBef>
              <a:spcAft>
                <a:spcPts val="0"/>
              </a:spcAft>
              <a:buSzPts val="1600"/>
              <a:buChar char="∙"/>
              <a:defRPr sz="2133"/>
            </a:lvl2pPr>
            <a:lvl3pPr marL="1828754" lvl="2" indent="-440256" algn="l" rtl="0">
              <a:lnSpc>
                <a:spcPct val="115000"/>
              </a:lnSpc>
              <a:spcBef>
                <a:spcPts val="0"/>
              </a:spcBef>
              <a:spcAft>
                <a:spcPts val="0"/>
              </a:spcAft>
              <a:buSzPts val="1600"/>
              <a:buChar char="∙"/>
              <a:defRPr sz="2133"/>
            </a:lvl3pPr>
            <a:lvl4pPr marL="2438339" lvl="3" indent="-440256" algn="l" rtl="0">
              <a:lnSpc>
                <a:spcPct val="115000"/>
              </a:lnSpc>
              <a:spcBef>
                <a:spcPts val="0"/>
              </a:spcBef>
              <a:spcAft>
                <a:spcPts val="0"/>
              </a:spcAft>
              <a:buSzPts val="1600"/>
              <a:buChar char="●"/>
              <a:defRPr sz="2133"/>
            </a:lvl4pPr>
            <a:lvl5pPr marL="3047924" lvl="4" indent="-440256" algn="l" rtl="0">
              <a:lnSpc>
                <a:spcPct val="115000"/>
              </a:lnSpc>
              <a:spcBef>
                <a:spcPts val="0"/>
              </a:spcBef>
              <a:spcAft>
                <a:spcPts val="0"/>
              </a:spcAft>
              <a:buSzPts val="1600"/>
              <a:buChar char="○"/>
              <a:defRPr sz="2133"/>
            </a:lvl5pPr>
            <a:lvl6pPr marL="3657509" lvl="5" indent="-440256" algn="l" rtl="0">
              <a:lnSpc>
                <a:spcPct val="115000"/>
              </a:lnSpc>
              <a:spcBef>
                <a:spcPts val="0"/>
              </a:spcBef>
              <a:spcAft>
                <a:spcPts val="0"/>
              </a:spcAft>
              <a:buSzPts val="1600"/>
              <a:buChar char="■"/>
              <a:defRPr sz="2133"/>
            </a:lvl6pPr>
            <a:lvl7pPr marL="4267093" lvl="6" indent="-440256" algn="l" rtl="0">
              <a:lnSpc>
                <a:spcPct val="115000"/>
              </a:lnSpc>
              <a:spcBef>
                <a:spcPts val="0"/>
              </a:spcBef>
              <a:spcAft>
                <a:spcPts val="0"/>
              </a:spcAft>
              <a:buSzPts val="1600"/>
              <a:buChar char="●"/>
              <a:defRPr sz="2133"/>
            </a:lvl7pPr>
            <a:lvl8pPr marL="4876678" lvl="7" indent="-440256" algn="l" rtl="0">
              <a:lnSpc>
                <a:spcPct val="115000"/>
              </a:lnSpc>
              <a:spcBef>
                <a:spcPts val="0"/>
              </a:spcBef>
              <a:spcAft>
                <a:spcPts val="0"/>
              </a:spcAft>
              <a:buSzPts val="1600"/>
              <a:buChar char="○"/>
              <a:defRPr sz="2133"/>
            </a:lvl8pPr>
            <a:lvl9pPr marL="5486263" lvl="8" indent="-440256" algn="l" rtl="0">
              <a:lnSpc>
                <a:spcPct val="115000"/>
              </a:lnSpc>
              <a:spcBef>
                <a:spcPts val="0"/>
              </a:spcBef>
              <a:spcAft>
                <a:spcPts val="0"/>
              </a:spcAft>
              <a:buSzPts val="1600"/>
              <a:buChar char="■"/>
              <a:defRPr sz="2133"/>
            </a:lvl9pPr>
          </a:lstStyle>
          <a:p>
            <a:endParaRPr/>
          </a:p>
        </p:txBody>
      </p:sp>
      <p:sp>
        <p:nvSpPr>
          <p:cNvPr id="43" name="Google Shape;43;p9"/>
          <p:cNvSpPr txBox="1">
            <a:spLocks noGrp="1"/>
          </p:cNvSpPr>
          <p:nvPr>
            <p:ph type="body" idx="3"/>
          </p:nvPr>
        </p:nvSpPr>
        <p:spPr>
          <a:xfrm>
            <a:off x="6640459" y="1803400"/>
            <a:ext cx="2674400" cy="4269600"/>
          </a:xfrm>
          <a:prstGeom prst="rect">
            <a:avLst/>
          </a:prstGeom>
          <a:noFill/>
          <a:ln>
            <a:noFill/>
          </a:ln>
        </p:spPr>
        <p:txBody>
          <a:bodyPr spcFirstLastPara="1" wrap="square" lIns="0" tIns="0" rIns="0" bIns="0" anchor="t" anchorCtr="0">
            <a:noAutofit/>
          </a:bodyPr>
          <a:lstStyle>
            <a:lvl1pPr marL="609585" lvl="0" indent="-440256" algn="l" rtl="0">
              <a:lnSpc>
                <a:spcPct val="115000"/>
              </a:lnSpc>
              <a:spcBef>
                <a:spcPts val="800"/>
              </a:spcBef>
              <a:spcAft>
                <a:spcPts val="0"/>
              </a:spcAft>
              <a:buSzPts val="1600"/>
              <a:buChar char="⬡"/>
              <a:defRPr sz="2133"/>
            </a:lvl1pPr>
            <a:lvl2pPr marL="1219170" lvl="1" indent="-440256" algn="l" rtl="0">
              <a:lnSpc>
                <a:spcPct val="115000"/>
              </a:lnSpc>
              <a:spcBef>
                <a:spcPts val="0"/>
              </a:spcBef>
              <a:spcAft>
                <a:spcPts val="0"/>
              </a:spcAft>
              <a:buSzPts val="1600"/>
              <a:buChar char="∙"/>
              <a:defRPr sz="2133"/>
            </a:lvl2pPr>
            <a:lvl3pPr marL="1828754" lvl="2" indent="-440256" algn="l" rtl="0">
              <a:lnSpc>
                <a:spcPct val="115000"/>
              </a:lnSpc>
              <a:spcBef>
                <a:spcPts val="0"/>
              </a:spcBef>
              <a:spcAft>
                <a:spcPts val="0"/>
              </a:spcAft>
              <a:buSzPts val="1600"/>
              <a:buChar char="∙"/>
              <a:defRPr sz="2133"/>
            </a:lvl3pPr>
            <a:lvl4pPr marL="2438339" lvl="3" indent="-440256" algn="l" rtl="0">
              <a:lnSpc>
                <a:spcPct val="115000"/>
              </a:lnSpc>
              <a:spcBef>
                <a:spcPts val="0"/>
              </a:spcBef>
              <a:spcAft>
                <a:spcPts val="0"/>
              </a:spcAft>
              <a:buSzPts val="1600"/>
              <a:buChar char="●"/>
              <a:defRPr sz="2133"/>
            </a:lvl4pPr>
            <a:lvl5pPr marL="3047924" lvl="4" indent="-440256" algn="l" rtl="0">
              <a:lnSpc>
                <a:spcPct val="115000"/>
              </a:lnSpc>
              <a:spcBef>
                <a:spcPts val="0"/>
              </a:spcBef>
              <a:spcAft>
                <a:spcPts val="0"/>
              </a:spcAft>
              <a:buSzPts val="1600"/>
              <a:buChar char="○"/>
              <a:defRPr sz="2133"/>
            </a:lvl5pPr>
            <a:lvl6pPr marL="3657509" lvl="5" indent="-440256" algn="l" rtl="0">
              <a:lnSpc>
                <a:spcPct val="115000"/>
              </a:lnSpc>
              <a:spcBef>
                <a:spcPts val="0"/>
              </a:spcBef>
              <a:spcAft>
                <a:spcPts val="0"/>
              </a:spcAft>
              <a:buSzPts val="1600"/>
              <a:buChar char="■"/>
              <a:defRPr sz="2133"/>
            </a:lvl6pPr>
            <a:lvl7pPr marL="4267093" lvl="6" indent="-440256" algn="l" rtl="0">
              <a:lnSpc>
                <a:spcPct val="115000"/>
              </a:lnSpc>
              <a:spcBef>
                <a:spcPts val="0"/>
              </a:spcBef>
              <a:spcAft>
                <a:spcPts val="0"/>
              </a:spcAft>
              <a:buSzPts val="1600"/>
              <a:buChar char="●"/>
              <a:defRPr sz="2133"/>
            </a:lvl7pPr>
            <a:lvl8pPr marL="4876678" lvl="7" indent="-440256" algn="l" rtl="0">
              <a:lnSpc>
                <a:spcPct val="115000"/>
              </a:lnSpc>
              <a:spcBef>
                <a:spcPts val="0"/>
              </a:spcBef>
              <a:spcAft>
                <a:spcPts val="0"/>
              </a:spcAft>
              <a:buSzPts val="1600"/>
              <a:buChar char="○"/>
              <a:defRPr sz="2133"/>
            </a:lvl8pPr>
            <a:lvl9pPr marL="5486263" lvl="8" indent="-440256" algn="l" rtl="0">
              <a:lnSpc>
                <a:spcPct val="115000"/>
              </a:lnSpc>
              <a:spcBef>
                <a:spcPts val="0"/>
              </a:spcBef>
              <a:spcAft>
                <a:spcPts val="0"/>
              </a:spcAft>
              <a:buSzPts val="1600"/>
              <a:buChar char="■"/>
              <a:defRPr sz="2133"/>
            </a:lvl9pPr>
          </a:lstStyle>
          <a:p>
            <a:endParaRPr/>
          </a:p>
        </p:txBody>
      </p:sp>
      <p:sp>
        <p:nvSpPr>
          <p:cNvPr id="44" name="Google Shape;44;p9"/>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340102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pic>
        <p:nvPicPr>
          <p:cNvPr id="46" name="Google Shape;46;p10"/>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7" name="Google Shape;47;p10"/>
          <p:cNvSpPr txBox="1">
            <a:spLocks noGrp="1"/>
          </p:cNvSpPr>
          <p:nvPr>
            <p:ph type="body" idx="1"/>
          </p:nvPr>
        </p:nvSpPr>
        <p:spPr>
          <a:xfrm>
            <a:off x="774067" y="5875067"/>
            <a:ext cx="8181200" cy="692800"/>
          </a:xfrm>
          <a:prstGeom prst="rect">
            <a:avLst/>
          </a:prstGeom>
          <a:noFill/>
          <a:ln>
            <a:noFill/>
          </a:ln>
        </p:spPr>
        <p:txBody>
          <a:bodyPr spcFirstLastPara="1" wrap="square" lIns="0" tIns="0" rIns="0" bIns="0" anchor="t" anchorCtr="0">
            <a:noAutofit/>
          </a:bodyPr>
          <a:lstStyle>
            <a:lvl1pPr marL="609585" lvl="0" indent="-304792" algn="l" rtl="0">
              <a:lnSpc>
                <a:spcPct val="115000"/>
              </a:lnSpc>
              <a:spcBef>
                <a:spcPts val="480"/>
              </a:spcBef>
              <a:spcAft>
                <a:spcPts val="0"/>
              </a:spcAft>
              <a:buSzPts val="1400"/>
              <a:buNone/>
              <a:defRPr sz="1867"/>
            </a:lvl1pPr>
          </a:lstStyle>
          <a:p>
            <a:endParaRPr/>
          </a:p>
        </p:txBody>
      </p:sp>
      <p:sp>
        <p:nvSpPr>
          <p:cNvPr id="48" name="Google Shape;48;p10"/>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075275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pic>
        <p:nvPicPr>
          <p:cNvPr id="50" name="Google Shape;50;p1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1" name="Google Shape;51;p11"/>
          <p:cNvSpPr txBox="1">
            <a:spLocks noGrp="1"/>
          </p:cNvSpPr>
          <p:nvPr>
            <p:ph type="title"/>
          </p:nvPr>
        </p:nvSpPr>
        <p:spPr>
          <a:xfrm>
            <a:off x="774067" y="274633"/>
            <a:ext cx="8019200" cy="11432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3200"/>
              <a:buNone/>
              <a:defRPr/>
            </a:lvl1pPr>
            <a:lvl2pPr lvl="1" algn="l" rtl="0">
              <a:lnSpc>
                <a:spcPct val="100000"/>
              </a:lnSpc>
              <a:spcBef>
                <a:spcPts val="0"/>
              </a:spcBef>
              <a:spcAft>
                <a:spcPts val="0"/>
              </a:spcAft>
              <a:buSzPts val="3200"/>
              <a:buNone/>
              <a:defRPr/>
            </a:lvl2pPr>
            <a:lvl3pPr lvl="2" algn="l" rtl="0">
              <a:lnSpc>
                <a:spcPct val="100000"/>
              </a:lnSpc>
              <a:spcBef>
                <a:spcPts val="0"/>
              </a:spcBef>
              <a:spcAft>
                <a:spcPts val="0"/>
              </a:spcAft>
              <a:buSzPts val="3200"/>
              <a:buNone/>
              <a:defRPr/>
            </a:lvl3pPr>
            <a:lvl4pPr lvl="3" algn="l" rtl="0">
              <a:lnSpc>
                <a:spcPct val="100000"/>
              </a:lnSpc>
              <a:spcBef>
                <a:spcPts val="0"/>
              </a:spcBef>
              <a:spcAft>
                <a:spcPts val="0"/>
              </a:spcAft>
              <a:buSzPts val="3200"/>
              <a:buNone/>
              <a:defRPr/>
            </a:lvl4pPr>
            <a:lvl5pPr lvl="4" algn="l" rtl="0">
              <a:lnSpc>
                <a:spcPct val="100000"/>
              </a:lnSpc>
              <a:spcBef>
                <a:spcPts val="0"/>
              </a:spcBef>
              <a:spcAft>
                <a:spcPts val="0"/>
              </a:spcAft>
              <a:buSzPts val="3200"/>
              <a:buNone/>
              <a:defRPr/>
            </a:lvl5pPr>
            <a:lvl6pPr lvl="5" algn="l" rtl="0">
              <a:lnSpc>
                <a:spcPct val="100000"/>
              </a:lnSpc>
              <a:spcBef>
                <a:spcPts val="0"/>
              </a:spcBef>
              <a:spcAft>
                <a:spcPts val="0"/>
              </a:spcAft>
              <a:buSzPts val="3200"/>
              <a:buNone/>
              <a:defRPr/>
            </a:lvl6pPr>
            <a:lvl7pPr lvl="6" algn="l" rtl="0">
              <a:lnSpc>
                <a:spcPct val="100000"/>
              </a:lnSpc>
              <a:spcBef>
                <a:spcPts val="0"/>
              </a:spcBef>
              <a:spcAft>
                <a:spcPts val="0"/>
              </a:spcAft>
              <a:buSzPts val="3200"/>
              <a:buNone/>
              <a:defRPr/>
            </a:lvl7pPr>
            <a:lvl8pPr lvl="7" algn="l" rtl="0">
              <a:lnSpc>
                <a:spcPct val="100000"/>
              </a:lnSpc>
              <a:spcBef>
                <a:spcPts val="0"/>
              </a:spcBef>
              <a:spcAft>
                <a:spcPts val="0"/>
              </a:spcAft>
              <a:buSzPts val="3200"/>
              <a:buNone/>
              <a:defRPr/>
            </a:lvl8pPr>
            <a:lvl9pPr lvl="8" algn="l" rtl="0">
              <a:lnSpc>
                <a:spcPct val="100000"/>
              </a:lnSpc>
              <a:spcBef>
                <a:spcPts val="0"/>
              </a:spcBef>
              <a:spcAft>
                <a:spcPts val="0"/>
              </a:spcAft>
              <a:buSzPts val="3200"/>
              <a:buNone/>
              <a:defRPr/>
            </a:lvl9pPr>
          </a:lstStyle>
          <a:p>
            <a:endParaRPr/>
          </a:p>
        </p:txBody>
      </p:sp>
      <p:sp>
        <p:nvSpPr>
          <p:cNvPr id="52" name="Google Shape;52;p1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8180753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ank · Small circuit" type="blank">
  <p:cSld name="Blank · Small circuit">
    <p:spTree>
      <p:nvGrpSpPr>
        <p:cNvPr id="1" name="Shape 53"/>
        <p:cNvGrpSpPr/>
        <p:nvPr/>
      </p:nvGrpSpPr>
      <p:grpSpPr>
        <a:xfrm>
          <a:off x="0" y="0"/>
          <a:ext cx="0" cy="0"/>
          <a:chOff x="0" y="0"/>
          <a:chExt cx="0" cy="0"/>
        </a:xfrm>
      </p:grpSpPr>
      <p:pic>
        <p:nvPicPr>
          <p:cNvPr id="54" name="Google Shape;54;p1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5" name="Google Shape;55;p12"/>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3657872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a:off x="415611" y="992767"/>
            <a:ext cx="11360800" cy="27368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58" name="Google Shape;58;p13"/>
          <p:cNvSpPr txBox="1">
            <a:spLocks noGrp="1"/>
          </p:cNvSpPr>
          <p:nvPr>
            <p:ph type="subTitle" idx="1"/>
          </p:nvPr>
        </p:nvSpPr>
        <p:spPr>
          <a:xfrm>
            <a:off x="415600" y="3778833"/>
            <a:ext cx="11360800" cy="1056800"/>
          </a:xfrm>
          <a:prstGeom prst="rect">
            <a:avLst/>
          </a:prstGeom>
        </p:spPr>
        <p:txBody>
          <a:bodyPr spcFirstLastPara="1" wrap="square" lIns="0" tIns="0" rIns="0" bIns="0" anchor="t" anchorCtr="0">
            <a:noAutofit/>
          </a:bodyPr>
          <a:lstStyle>
            <a:lvl1pPr lvl="0" algn="ctr" rtl="0">
              <a:lnSpc>
                <a:spcPct val="100000"/>
              </a:lnSpc>
              <a:spcBef>
                <a:spcPts val="80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9" name="Google Shape;59;p13"/>
          <p:cNvSpPr txBox="1">
            <a:spLocks noGrp="1"/>
          </p:cNvSpPr>
          <p:nvPr>
            <p:ph type="sldNum" idx="12"/>
          </p:nvPr>
        </p:nvSpPr>
        <p:spPr>
          <a:xfrm>
            <a:off x="11296611" y="6217623"/>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7465482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3812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US"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13087916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US"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41574962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US"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079006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US" sz="4400" b="0" strike="noStrike" spc="-1">
              <a:latin typeface="Arial"/>
            </a:endParaRPr>
          </a:p>
        </p:txBody>
      </p:sp>
    </p:spTree>
    <p:extLst>
      <p:ext uri="{BB962C8B-B14F-4D97-AF65-F5344CB8AC3E}">
        <p14:creationId xmlns:p14="http://schemas.microsoft.com/office/powerpoint/2010/main" val="702934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F6274-4D91-415A-A9DC-298194F5E6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4C78D0-E70B-4F70-88C4-1570664451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649158-5983-46CC-A61D-650BB9F010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EF42C5-B1A7-41BA-8864-470F209BAB3F}"/>
              </a:ext>
            </a:extLst>
          </p:cNvPr>
          <p:cNvSpPr>
            <a:spLocks noGrp="1"/>
          </p:cNvSpPr>
          <p:nvPr>
            <p:ph type="dt" sz="half" idx="10"/>
          </p:nvPr>
        </p:nvSpPr>
        <p:spPr/>
        <p:txBody>
          <a:bodyPr/>
          <a:lstStyle/>
          <a:p>
            <a:fld id="{AD675629-A1E1-4BC4-B7E6-BD04F4BC13EE}" type="datetimeFigureOut">
              <a:rPr lang="en-US" smtClean="0"/>
              <a:t>12/10/2019</a:t>
            </a:fld>
            <a:endParaRPr lang="en-US"/>
          </a:p>
        </p:txBody>
      </p:sp>
      <p:sp>
        <p:nvSpPr>
          <p:cNvPr id="6" name="Footer Placeholder 5">
            <a:extLst>
              <a:ext uri="{FF2B5EF4-FFF2-40B4-BE49-F238E27FC236}">
                <a16:creationId xmlns:a16="http://schemas.microsoft.com/office/drawing/2014/main" id="{04DD2E0A-700B-4447-8206-152C2EBD3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FBECF3-E1ED-4AE8-B9B3-A1B9620BE8BA}"/>
              </a:ext>
            </a:extLst>
          </p:cNvPr>
          <p:cNvSpPr>
            <a:spLocks noGrp="1"/>
          </p:cNvSpPr>
          <p:nvPr>
            <p:ph type="sldNum" sz="quarter" idx="12"/>
          </p:nvPr>
        </p:nvSpPr>
        <p:spPr/>
        <p:txBody>
          <a:bodyPr/>
          <a:lstStyle/>
          <a:p>
            <a:fld id="{085A851A-40FA-45E9-B30C-0D292212125E}" type="slidenum">
              <a:rPr lang="en-US" smtClean="0"/>
              <a:t>‹#›</a:t>
            </a:fld>
            <a:endParaRPr lang="en-US"/>
          </a:p>
        </p:txBody>
      </p:sp>
    </p:spTree>
    <p:extLst>
      <p:ext uri="{BB962C8B-B14F-4D97-AF65-F5344CB8AC3E}">
        <p14:creationId xmlns:p14="http://schemas.microsoft.com/office/powerpoint/2010/main" val="23424499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7234424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US"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7320111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US"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7273783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8627566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261688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829389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4143478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3665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US"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333931508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US"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132054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D266-02B2-4131-BDD7-DCBB54DA98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A3BE77-73A1-4087-88A9-11109EA60A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FFD97C-AC1C-46F7-B7C7-08662D1168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3661AA-254E-4173-BDBC-FE4D67FF9824}"/>
              </a:ext>
            </a:extLst>
          </p:cNvPr>
          <p:cNvSpPr>
            <a:spLocks noGrp="1"/>
          </p:cNvSpPr>
          <p:nvPr>
            <p:ph type="dt" sz="half" idx="10"/>
          </p:nvPr>
        </p:nvSpPr>
        <p:spPr/>
        <p:txBody>
          <a:bodyPr/>
          <a:lstStyle/>
          <a:p>
            <a:fld id="{AD675629-A1E1-4BC4-B7E6-BD04F4BC13EE}" type="datetimeFigureOut">
              <a:rPr lang="en-US" smtClean="0"/>
              <a:t>12/10/2019</a:t>
            </a:fld>
            <a:endParaRPr lang="en-US"/>
          </a:p>
        </p:txBody>
      </p:sp>
      <p:sp>
        <p:nvSpPr>
          <p:cNvPr id="6" name="Footer Placeholder 5">
            <a:extLst>
              <a:ext uri="{FF2B5EF4-FFF2-40B4-BE49-F238E27FC236}">
                <a16:creationId xmlns:a16="http://schemas.microsoft.com/office/drawing/2014/main" id="{A829157C-59A4-4498-B8AE-D18B915B48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9A1FD-E408-4A66-A4FC-BCDBA09ACB7A}"/>
              </a:ext>
            </a:extLst>
          </p:cNvPr>
          <p:cNvSpPr>
            <a:spLocks noGrp="1"/>
          </p:cNvSpPr>
          <p:nvPr>
            <p:ph type="sldNum" sz="quarter" idx="12"/>
          </p:nvPr>
        </p:nvSpPr>
        <p:spPr/>
        <p:txBody>
          <a:bodyPr/>
          <a:lstStyle/>
          <a:p>
            <a:fld id="{085A851A-40FA-45E9-B30C-0D292212125E}" type="slidenum">
              <a:rPr lang="en-US" smtClean="0"/>
              <a:t>‹#›</a:t>
            </a:fld>
            <a:endParaRPr lang="en-US"/>
          </a:p>
        </p:txBody>
      </p:sp>
    </p:spTree>
    <p:extLst>
      <p:ext uri="{BB962C8B-B14F-4D97-AF65-F5344CB8AC3E}">
        <p14:creationId xmlns:p14="http://schemas.microsoft.com/office/powerpoint/2010/main" val="180536161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US"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1299493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US" sz="4400" b="0" strike="noStrike" spc="-1">
              <a:latin typeface="Arial"/>
            </a:endParaRPr>
          </a:p>
        </p:txBody>
      </p:sp>
    </p:spTree>
    <p:extLst>
      <p:ext uri="{BB962C8B-B14F-4D97-AF65-F5344CB8AC3E}">
        <p14:creationId xmlns:p14="http://schemas.microsoft.com/office/powerpoint/2010/main" val="36672928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265084207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US"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55182748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US"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7685061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US"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1061493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US"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0196607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US"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33414196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07200029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g7acb40da75_0_122"/>
          <p:cNvSpPr/>
          <p:nvPr/>
        </p:nvSpPr>
        <p:spPr>
          <a:xfrm>
            <a:off x="2033067" y="896808"/>
            <a:ext cx="1442131" cy="1499896"/>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g7acb40da75_0_122"/>
          <p:cNvSpPr/>
          <p:nvPr/>
        </p:nvSpPr>
        <p:spPr>
          <a:xfrm rot="10800000">
            <a:off x="8716786" y="4457271"/>
            <a:ext cx="1442131" cy="1499896"/>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g7acb40da75_0_122"/>
          <p:cNvCxnSpPr/>
          <p:nvPr/>
        </p:nvCxnSpPr>
        <p:spPr>
          <a:xfrm>
            <a:off x="5812802" y="3756618"/>
            <a:ext cx="5664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g7acb40da75_0_122"/>
          <p:cNvSpPr txBox="1">
            <a:spLocks noGrp="1"/>
          </p:cNvSpPr>
          <p:nvPr>
            <p:ph type="ctrTitle"/>
          </p:nvPr>
        </p:nvSpPr>
        <p:spPr>
          <a:xfrm>
            <a:off x="2240402" y="1585234"/>
            <a:ext cx="7711200" cy="19431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endParaRPr/>
          </a:p>
        </p:txBody>
      </p:sp>
      <p:sp>
        <p:nvSpPr>
          <p:cNvPr id="14" name="Google Shape;14;g7acb40da75_0_122"/>
          <p:cNvSpPr txBox="1">
            <a:spLocks noGrp="1"/>
          </p:cNvSpPr>
          <p:nvPr>
            <p:ph type="subTitle" idx="1"/>
          </p:nvPr>
        </p:nvSpPr>
        <p:spPr>
          <a:xfrm>
            <a:off x="2240402" y="4065933"/>
            <a:ext cx="7711200" cy="12120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9pPr>
          </a:lstStyle>
          <a:p>
            <a:endParaRPr/>
          </a:p>
        </p:txBody>
      </p:sp>
      <p:sp>
        <p:nvSpPr>
          <p:cNvPr id="15" name="Google Shape;15;g7acb40da75_0_12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04208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heme" Target="../theme/theme10.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4.xml"/><Relationship Id="rId3" Type="http://schemas.openxmlformats.org/officeDocument/2006/relationships/slideLayout" Target="../slideLayouts/slideLayout37.xml"/><Relationship Id="rId21" Type="http://schemas.openxmlformats.org/officeDocument/2006/relationships/image" Target="../media/image4.png"/><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3.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2.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image" Target="../media/image6.jpg"/><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5.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6.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theme" Target="../theme/theme8.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theme" Target="../theme/theme9.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063C99-1C4F-49FF-8688-51D9D31343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A527A1-455C-44C7-A8D1-2621C930F6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E58D23-D3BF-4660-B5B9-59C3F21D33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675629-A1E1-4BC4-B7E6-BD04F4BC13EE}" type="datetimeFigureOut">
              <a:rPr lang="en-US" smtClean="0"/>
              <a:t>12/10/2019</a:t>
            </a:fld>
            <a:endParaRPr lang="en-US"/>
          </a:p>
        </p:txBody>
      </p:sp>
      <p:sp>
        <p:nvSpPr>
          <p:cNvPr id="5" name="Footer Placeholder 4">
            <a:extLst>
              <a:ext uri="{FF2B5EF4-FFF2-40B4-BE49-F238E27FC236}">
                <a16:creationId xmlns:a16="http://schemas.microsoft.com/office/drawing/2014/main" id="{12477A8A-2899-42FC-8CD0-2DFB0668E6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0D790C-185D-4298-873E-C79F28FEE3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5A851A-40FA-45E9-B30C-0D292212125E}" type="slidenum">
              <a:rPr lang="en-US" smtClean="0"/>
              <a:t>‹#›</a:t>
            </a:fld>
            <a:endParaRPr lang="en-US"/>
          </a:p>
        </p:txBody>
      </p:sp>
    </p:spTree>
    <p:extLst>
      <p:ext uri="{BB962C8B-B14F-4D97-AF65-F5344CB8AC3E}">
        <p14:creationId xmlns:p14="http://schemas.microsoft.com/office/powerpoint/2010/main" val="19769544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g6c30bdf8a8_0_0"/>
          <p:cNvSpPr txBox="1">
            <a:spLocks noGrp="1"/>
          </p:cNvSpPr>
          <p:nvPr>
            <p:ph type="title"/>
          </p:nvPr>
        </p:nvSpPr>
        <p:spPr>
          <a:xfrm>
            <a:off x="415600" y="593367"/>
            <a:ext cx="11360700" cy="817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9pPr>
          </a:lstStyle>
          <a:p>
            <a:endParaRPr/>
          </a:p>
        </p:txBody>
      </p:sp>
      <p:sp>
        <p:nvSpPr>
          <p:cNvPr id="7" name="Google Shape;7;g6c30bdf8a8_0_0"/>
          <p:cNvSpPr txBox="1">
            <a:spLocks noGrp="1"/>
          </p:cNvSpPr>
          <p:nvPr>
            <p:ph type="body" idx="1"/>
          </p:nvPr>
        </p:nvSpPr>
        <p:spPr>
          <a:xfrm>
            <a:off x="415600" y="1562133"/>
            <a:ext cx="11360700" cy="4529700"/>
          </a:xfrm>
          <a:prstGeom prst="rect">
            <a:avLst/>
          </a:prstGeom>
          <a:noFill/>
          <a:ln>
            <a:noFill/>
          </a:ln>
        </p:spPr>
        <p:txBody>
          <a:bodyPr spcFirstLastPara="1" wrap="square" lIns="121900" tIns="121900" rIns="121900" bIns="121900" anchor="t" anchorCtr="0">
            <a:noAutofit/>
          </a:bodyPr>
          <a:lstStyle>
            <a:lvl1pPr marL="457200" lvl="0" indent="-381000">
              <a:lnSpc>
                <a:spcPct val="115000"/>
              </a:lnSpc>
              <a:spcBef>
                <a:spcPts val="0"/>
              </a:spcBef>
              <a:spcAft>
                <a:spcPts val="0"/>
              </a:spcAft>
              <a:buClr>
                <a:schemeClr val="dk1"/>
              </a:buClr>
              <a:buSzPts val="2400"/>
              <a:buFont typeface="Old Standard TT"/>
              <a:buChar char="●"/>
              <a:defRPr sz="2400">
                <a:solidFill>
                  <a:schemeClr val="dk1"/>
                </a:solidFill>
                <a:latin typeface="Old Standard TT"/>
                <a:ea typeface="Old Standard TT"/>
                <a:cs typeface="Old Standard TT"/>
                <a:sym typeface="Old Standard TT"/>
              </a:defRPr>
            </a:lvl1pPr>
            <a:lvl2pPr marL="914400" lvl="1" indent="-349250">
              <a:lnSpc>
                <a:spcPct val="115000"/>
              </a:lnSpc>
              <a:spcBef>
                <a:spcPts val="210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2pPr>
            <a:lvl3pPr marL="1371600" lvl="2" indent="-349250">
              <a:lnSpc>
                <a:spcPct val="115000"/>
              </a:lnSpc>
              <a:spcBef>
                <a:spcPts val="210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3pPr>
            <a:lvl4pPr marL="1828800" lvl="3" indent="-349250">
              <a:lnSpc>
                <a:spcPct val="115000"/>
              </a:lnSpc>
              <a:spcBef>
                <a:spcPts val="210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4pPr>
            <a:lvl5pPr marL="2286000" lvl="4" indent="-349250">
              <a:lnSpc>
                <a:spcPct val="115000"/>
              </a:lnSpc>
              <a:spcBef>
                <a:spcPts val="210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5pPr>
            <a:lvl6pPr marL="2743200" lvl="5" indent="-349250">
              <a:lnSpc>
                <a:spcPct val="115000"/>
              </a:lnSpc>
              <a:spcBef>
                <a:spcPts val="210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6pPr>
            <a:lvl7pPr marL="3200400" lvl="6" indent="-349250">
              <a:lnSpc>
                <a:spcPct val="115000"/>
              </a:lnSpc>
              <a:spcBef>
                <a:spcPts val="210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7pPr>
            <a:lvl8pPr marL="3657600" lvl="7" indent="-349250">
              <a:lnSpc>
                <a:spcPct val="115000"/>
              </a:lnSpc>
              <a:spcBef>
                <a:spcPts val="210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8pPr>
            <a:lvl9pPr marL="4114800" lvl="8" indent="-349250">
              <a:lnSpc>
                <a:spcPct val="115000"/>
              </a:lnSpc>
              <a:spcBef>
                <a:spcPts val="2100"/>
              </a:spcBef>
              <a:spcAft>
                <a:spcPts val="210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9pPr>
          </a:lstStyle>
          <a:p>
            <a:endParaRPr/>
          </a:p>
        </p:txBody>
      </p:sp>
      <p:sp>
        <p:nvSpPr>
          <p:cNvPr id="8" name="Google Shape;8;g6c30bdf8a8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1"/>
                </a:solidFill>
                <a:latin typeface="Old Standard TT"/>
                <a:ea typeface="Old Standard TT"/>
                <a:cs typeface="Old Standard TT"/>
                <a:sym typeface="Old Standard TT"/>
              </a:defRPr>
            </a:lvl1pPr>
            <a:lvl2pPr lvl="1" algn="r">
              <a:buNone/>
              <a:defRPr sz="1300">
                <a:solidFill>
                  <a:schemeClr val="dk1"/>
                </a:solidFill>
                <a:latin typeface="Old Standard TT"/>
                <a:ea typeface="Old Standard TT"/>
                <a:cs typeface="Old Standard TT"/>
                <a:sym typeface="Old Standard TT"/>
              </a:defRPr>
            </a:lvl2pPr>
            <a:lvl3pPr lvl="2" algn="r">
              <a:buNone/>
              <a:defRPr sz="1300">
                <a:solidFill>
                  <a:schemeClr val="dk1"/>
                </a:solidFill>
                <a:latin typeface="Old Standard TT"/>
                <a:ea typeface="Old Standard TT"/>
                <a:cs typeface="Old Standard TT"/>
                <a:sym typeface="Old Standard TT"/>
              </a:defRPr>
            </a:lvl3pPr>
            <a:lvl4pPr lvl="3" algn="r">
              <a:buNone/>
              <a:defRPr sz="1300">
                <a:solidFill>
                  <a:schemeClr val="dk1"/>
                </a:solidFill>
                <a:latin typeface="Old Standard TT"/>
                <a:ea typeface="Old Standard TT"/>
                <a:cs typeface="Old Standard TT"/>
                <a:sym typeface="Old Standard TT"/>
              </a:defRPr>
            </a:lvl4pPr>
            <a:lvl5pPr lvl="4" algn="r">
              <a:buNone/>
              <a:defRPr sz="1300">
                <a:solidFill>
                  <a:schemeClr val="dk1"/>
                </a:solidFill>
                <a:latin typeface="Old Standard TT"/>
                <a:ea typeface="Old Standard TT"/>
                <a:cs typeface="Old Standard TT"/>
                <a:sym typeface="Old Standard TT"/>
              </a:defRPr>
            </a:lvl5pPr>
            <a:lvl6pPr lvl="5" algn="r">
              <a:buNone/>
              <a:defRPr sz="1300">
                <a:solidFill>
                  <a:schemeClr val="dk1"/>
                </a:solidFill>
                <a:latin typeface="Old Standard TT"/>
                <a:ea typeface="Old Standard TT"/>
                <a:cs typeface="Old Standard TT"/>
                <a:sym typeface="Old Standard TT"/>
              </a:defRPr>
            </a:lvl6pPr>
            <a:lvl7pPr lvl="6" algn="r">
              <a:buNone/>
              <a:defRPr sz="1300">
                <a:solidFill>
                  <a:schemeClr val="dk1"/>
                </a:solidFill>
                <a:latin typeface="Old Standard TT"/>
                <a:ea typeface="Old Standard TT"/>
                <a:cs typeface="Old Standard TT"/>
                <a:sym typeface="Old Standard TT"/>
              </a:defRPr>
            </a:lvl7pPr>
            <a:lvl8pPr lvl="7" algn="r">
              <a:buNone/>
              <a:defRPr sz="1300">
                <a:solidFill>
                  <a:schemeClr val="dk1"/>
                </a:solidFill>
                <a:latin typeface="Old Standard TT"/>
                <a:ea typeface="Old Standard TT"/>
                <a:cs typeface="Old Standard TT"/>
                <a:sym typeface="Old Standard TT"/>
              </a:defRPr>
            </a:lvl8pPr>
            <a:lvl9pPr lvl="8" algn="r">
              <a:buNone/>
              <a:defRPr sz="13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21269561"/>
      </p:ext>
    </p:extLst>
  </p:cSld>
  <p:clrMap bg1="lt1" tx1="dk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92969" y="178594"/>
            <a:ext cx="10406063" cy="15180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892969" y="1821656"/>
            <a:ext cx="10406063" cy="44201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33329" y="6536531"/>
            <a:ext cx="278923"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26866890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9pPr>
    </p:titleStyle>
    <p:bodyStyle>
      <a:lvl1pPr marL="312528"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1pPr>
      <a:lvl2pPr marL="625056"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2pPr>
      <a:lvl3pPr marL="937584"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3pPr>
      <a:lvl4pPr marL="1250112"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4pPr>
      <a:lvl5pPr marL="1562640"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5pPr>
      <a:lvl6pPr marL="1875168"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6pPr>
      <a:lvl7pPr marL="2187696"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7pPr>
      <a:lvl8pPr marL="2500224"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8pPr>
      <a:lvl9pPr marL="2812752"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9pPr>
    </p:bodyStyle>
    <p:otherStyle>
      <a:lvl1pPr marL="0" marR="0" indent="0"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1pPr>
      <a:lvl2pPr marL="0" marR="0" indent="160729"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2pPr>
      <a:lvl3pPr marL="0" marR="0" indent="321457"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3pPr>
      <a:lvl4pPr marL="0" marR="0" indent="482186"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4pPr>
      <a:lvl5pPr marL="0" marR="0" indent="642915"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5pPr>
      <a:lvl6pPr marL="0" marR="0" indent="803643"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6pPr>
      <a:lvl7pPr marL="0" marR="0" indent="964372"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7pPr>
      <a:lvl8pPr marL="0" marR="0" indent="1125101"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8pPr>
      <a:lvl9pPr marL="0" marR="0" indent="1285829"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58000">
              <a:schemeClr val="accent1">
                <a:lumMod val="45000"/>
                <a:lumOff val="55000"/>
              </a:schemeClr>
            </a:gs>
            <a:gs pos="83000">
              <a:schemeClr val="accent1">
                <a:lumMod val="45000"/>
                <a:lumOff val="55000"/>
              </a:schemeClr>
            </a:gs>
            <a:gs pos="100000">
              <a:schemeClr val="accent1">
                <a:lumMod val="30000"/>
                <a:lumOff val="70000"/>
              </a:schemeClr>
            </a:gs>
          </a:gsLst>
          <a:lin ang="8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726612-3F75-48BD-A9B9-C05D6F7E18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10EA53-0264-456A-845B-76E9AF28A9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67CF36-1AC3-44A1-BC5F-0A41317E41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772C97-20F4-4C81-9859-95A3E31E8BE1}" type="datetimeFigureOut">
              <a:rPr lang="en-US" smtClean="0"/>
              <a:t>12/10/2019</a:t>
            </a:fld>
            <a:endParaRPr lang="en-US"/>
          </a:p>
        </p:txBody>
      </p:sp>
      <p:sp>
        <p:nvSpPr>
          <p:cNvPr id="5" name="Footer Placeholder 4">
            <a:extLst>
              <a:ext uri="{FF2B5EF4-FFF2-40B4-BE49-F238E27FC236}">
                <a16:creationId xmlns:a16="http://schemas.microsoft.com/office/drawing/2014/main" id="{3A13394E-5CF6-48A0-8D47-4D8C258F1C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CA2D76-40D4-481C-A164-812D2AD553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CD4D6-2C9A-4354-AC6C-6F2CC4FD8B9F}" type="slidenum">
              <a:rPr lang="en-US" smtClean="0"/>
              <a:t>‹#›</a:t>
            </a:fld>
            <a:endParaRPr lang="en-US"/>
          </a:p>
        </p:txBody>
      </p:sp>
    </p:spTree>
    <p:extLst>
      <p:ext uri="{BB962C8B-B14F-4D97-AF65-F5344CB8AC3E}">
        <p14:creationId xmlns:p14="http://schemas.microsoft.com/office/powerpoint/2010/main" val="188193640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8772C97-20F4-4C81-9859-95A3E31E8BE1}" type="datetimeFigureOut">
              <a:rPr lang="en-US" smtClean="0"/>
              <a:t>12/10/2019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43CD4D6-2C9A-4354-AC6C-6F2CC4FD8B9F}" type="slidenum">
              <a:rPr lang="en-US" smtClean="0"/>
              <a:t>‹#›</a:t>
            </a:fld>
            <a:endParaRPr lang="en-US"/>
          </a:p>
        </p:txBody>
      </p:sp>
    </p:spTree>
    <p:extLst>
      <p:ext uri="{BB962C8B-B14F-4D97-AF65-F5344CB8AC3E}">
        <p14:creationId xmlns:p14="http://schemas.microsoft.com/office/powerpoint/2010/main" val="171806723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12/10/2019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42849"/>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4067" y="274633"/>
            <a:ext cx="8019200" cy="11432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74067" y="1803400"/>
            <a:ext cx="8019200" cy="4215600"/>
          </a:xfrm>
          <a:prstGeom prst="rect">
            <a:avLst/>
          </a:prstGeom>
          <a:noFill/>
          <a:ln>
            <a:noFill/>
          </a:ln>
        </p:spPr>
        <p:txBody>
          <a:bodyPr spcFirstLastPara="1" wrap="square" lIns="0" tIns="0" rIns="0" bIns="0" anchor="t" anchorCtr="0">
            <a:noAutofit/>
          </a:bodyPr>
          <a:lstStyle>
            <a:lvl1pPr marL="457200" marR="0" lvl="0" indent="-342900" algn="l" rtl="0">
              <a:lnSpc>
                <a:spcPct val="115000"/>
              </a:lnSpc>
              <a:spcBef>
                <a:spcPts val="600"/>
              </a:spcBef>
              <a:spcAft>
                <a:spcPts val="0"/>
              </a:spcAft>
              <a:buClr>
                <a:schemeClr val="accent5"/>
              </a:buClr>
              <a:buSzPts val="1800"/>
              <a:buFont typeface="Muli Regular"/>
              <a:buChar char="⬡"/>
              <a:defRPr sz="2400" b="0" i="0" u="none" strike="noStrike" cap="none">
                <a:solidFill>
                  <a:schemeClr val="lt1"/>
                </a:solidFill>
                <a:latin typeface="Muli Regular"/>
                <a:ea typeface="Muli Regular"/>
                <a:cs typeface="Muli Regular"/>
                <a:sym typeface="Muli Regular"/>
              </a:defRPr>
            </a:lvl1pPr>
            <a:lvl2pPr marL="914400" marR="0" lvl="1" indent="-381000" algn="l" rtl="0">
              <a:lnSpc>
                <a:spcPct val="115000"/>
              </a:lnSpc>
              <a:spcBef>
                <a:spcPts val="0"/>
              </a:spcBef>
              <a:spcAft>
                <a:spcPts val="0"/>
              </a:spcAft>
              <a:buClr>
                <a:schemeClr val="accent5"/>
              </a:buClr>
              <a:buSzPts val="2400"/>
              <a:buFont typeface="Muli Regular"/>
              <a:buChar char="∙"/>
              <a:defRPr sz="2400" b="0" i="0" u="none" strike="noStrike" cap="none">
                <a:solidFill>
                  <a:schemeClr val="lt1"/>
                </a:solidFill>
                <a:latin typeface="Muli Regular"/>
                <a:ea typeface="Muli Regular"/>
                <a:cs typeface="Muli Regular"/>
                <a:sym typeface="Muli Regular"/>
              </a:defRPr>
            </a:lvl2pPr>
            <a:lvl3pPr marL="1371600" marR="0" lvl="2" indent="-381000" algn="l" rtl="0">
              <a:lnSpc>
                <a:spcPct val="115000"/>
              </a:lnSpc>
              <a:spcBef>
                <a:spcPts val="0"/>
              </a:spcBef>
              <a:spcAft>
                <a:spcPts val="0"/>
              </a:spcAft>
              <a:buClr>
                <a:schemeClr val="accent5"/>
              </a:buClr>
              <a:buSzPts val="2400"/>
              <a:buFont typeface="Muli Regular"/>
              <a:buChar char="∙"/>
              <a:defRPr sz="2400" b="0" i="0" u="none" strike="noStrike" cap="none">
                <a:solidFill>
                  <a:schemeClr val="lt1"/>
                </a:solidFill>
                <a:latin typeface="Muli Regular"/>
                <a:ea typeface="Muli Regular"/>
                <a:cs typeface="Muli Regular"/>
                <a:sym typeface="Muli Regular"/>
              </a:defRPr>
            </a:lvl3pPr>
            <a:lvl4pPr marL="1828800" marR="0" lvl="3"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4pPr>
            <a:lvl5pPr marL="2286000" marR="0" lvl="4"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5pPr>
            <a:lvl6pPr marL="2743200" marR="0" lvl="5"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6pPr>
            <a:lvl7pPr marL="3200400" marR="0" lvl="6"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7pPr>
            <a:lvl8pPr marL="3657600" marR="0" lvl="7"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8pPr>
            <a:lvl9pPr marL="4114800" marR="0" lvl="8"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chemeClr val="lt1"/>
                </a:solidFill>
                <a:latin typeface="Lexend Deca"/>
                <a:ea typeface="Lexend Deca"/>
                <a:cs typeface="Lexend Deca"/>
                <a:sym typeface="Lexend Dec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14559551"/>
      </p:ext>
    </p:extLst>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838080" y="454680"/>
            <a:ext cx="10514880" cy="1145160"/>
          </a:xfrm>
          <a:prstGeom prst="rect">
            <a:avLst/>
          </a:prstGeom>
        </p:spPr>
        <p:txBody>
          <a:bodyPr lIns="0" tIns="0" rIns="0" bIns="0" anchor="ctr">
            <a:spAutoFit/>
          </a:bodyPr>
          <a:lstStyle/>
          <a:p>
            <a:r>
              <a:rPr lang="en-US" sz="18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6453911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231268063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g7acb40da75_0_118"/>
          <p:cNvSpPr txBox="1">
            <a:spLocks noGrp="1"/>
          </p:cNvSpPr>
          <p:nvPr>
            <p:ph type="title"/>
          </p:nvPr>
        </p:nvSpPr>
        <p:spPr>
          <a:xfrm>
            <a:off x="517200" y="610700"/>
            <a:ext cx="11157600" cy="914700"/>
          </a:xfrm>
          <a:prstGeom prst="rect">
            <a:avLst/>
          </a:prstGeom>
          <a:noFill/>
          <a:ln>
            <a:noFill/>
          </a:ln>
        </p:spPr>
        <p:txBody>
          <a:bodyPr spcFirstLastPara="1" wrap="square" lIns="121900" tIns="121900" rIns="121900" bIns="121900" anchor="b" anchorCtr="0">
            <a:noAutofit/>
          </a:bodyPr>
          <a:lstStyle>
            <a:lvl1pPr lv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1pPr>
            <a:lvl2pPr lvl="1">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2pPr>
            <a:lvl3pPr lvl="2">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3pPr>
            <a:lvl4pPr lvl="3">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4pPr>
            <a:lvl5pPr lvl="4">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5pPr>
            <a:lvl6pPr lvl="5">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6pPr>
            <a:lvl7pPr lvl="6">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7pPr>
            <a:lvl8pPr lvl="7">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8pPr>
            <a:lvl9pPr lvl="8">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9pPr>
          </a:lstStyle>
          <a:p>
            <a:endParaRPr/>
          </a:p>
        </p:txBody>
      </p:sp>
      <p:sp>
        <p:nvSpPr>
          <p:cNvPr id="7" name="Google Shape;7;g7acb40da75_0_118"/>
          <p:cNvSpPr txBox="1">
            <a:spLocks noGrp="1"/>
          </p:cNvSpPr>
          <p:nvPr>
            <p:ph type="body" idx="1"/>
          </p:nvPr>
        </p:nvSpPr>
        <p:spPr>
          <a:xfrm>
            <a:off x="517200" y="1986432"/>
            <a:ext cx="11157600" cy="4105200"/>
          </a:xfrm>
          <a:prstGeom prst="rect">
            <a:avLst/>
          </a:prstGeom>
          <a:noFill/>
          <a:ln>
            <a:noFill/>
          </a:ln>
        </p:spPr>
        <p:txBody>
          <a:bodyPr spcFirstLastPara="1" wrap="square" lIns="121900" tIns="121900" rIns="121900" bIns="121900" anchor="t" anchorCtr="0">
            <a:noAutofit/>
          </a:bodyPr>
          <a:lstStyle>
            <a:lvl1pPr marL="457200" lvl="0" indent="-381000">
              <a:lnSpc>
                <a:spcPct val="115000"/>
              </a:lnSpc>
              <a:spcBef>
                <a:spcPts val="0"/>
              </a:spcBef>
              <a:spcAft>
                <a:spcPts val="0"/>
              </a:spcAft>
              <a:buClr>
                <a:schemeClr val="dk1"/>
              </a:buClr>
              <a:buSzPts val="2400"/>
              <a:buFont typeface="Roboto"/>
              <a:buChar char="●"/>
              <a:defRPr sz="2400">
                <a:solidFill>
                  <a:schemeClr val="dk1"/>
                </a:solidFill>
                <a:latin typeface="Roboto"/>
                <a:ea typeface="Roboto"/>
                <a:cs typeface="Roboto"/>
                <a:sym typeface="Roboto"/>
              </a:defRPr>
            </a:lvl1pPr>
            <a:lvl2pPr marL="914400" lvl="1"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2pPr>
            <a:lvl3pPr marL="1371600" lvl="2"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3pPr>
            <a:lvl4pPr marL="1828800" lvl="3"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4pPr>
            <a:lvl5pPr marL="2286000" lvl="4"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5pPr>
            <a:lvl6pPr marL="2743200" lvl="5"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6pPr>
            <a:lvl7pPr marL="3200400" lvl="6"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7pPr>
            <a:lvl8pPr marL="3657600" lvl="7"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8pPr>
            <a:lvl9pPr marL="4114800" lvl="8" indent="-349250">
              <a:lnSpc>
                <a:spcPct val="115000"/>
              </a:lnSpc>
              <a:spcBef>
                <a:spcPts val="2100"/>
              </a:spcBef>
              <a:spcAft>
                <a:spcPts val="2100"/>
              </a:spcAft>
              <a:buClr>
                <a:schemeClr val="dk1"/>
              </a:buClr>
              <a:buSzPts val="1900"/>
              <a:buFont typeface="Roboto"/>
              <a:buChar char="■"/>
              <a:defRPr sz="1900">
                <a:solidFill>
                  <a:schemeClr val="dk1"/>
                </a:solidFill>
                <a:latin typeface="Roboto"/>
                <a:ea typeface="Roboto"/>
                <a:cs typeface="Roboto"/>
                <a:sym typeface="Roboto"/>
              </a:defRPr>
            </a:lvl9pPr>
          </a:lstStyle>
          <a:p>
            <a:endParaRPr/>
          </a:p>
        </p:txBody>
      </p:sp>
      <p:sp>
        <p:nvSpPr>
          <p:cNvPr id="8" name="Google Shape;8;g7acb40da75_0_11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1"/>
                </a:solidFill>
                <a:latin typeface="Roboto"/>
                <a:ea typeface="Roboto"/>
                <a:cs typeface="Roboto"/>
                <a:sym typeface="Roboto"/>
              </a:defRPr>
            </a:lvl1pPr>
            <a:lvl2pPr lvl="1" algn="r">
              <a:buNone/>
              <a:defRPr sz="1300">
                <a:solidFill>
                  <a:schemeClr val="dk1"/>
                </a:solidFill>
                <a:latin typeface="Roboto"/>
                <a:ea typeface="Roboto"/>
                <a:cs typeface="Roboto"/>
                <a:sym typeface="Roboto"/>
              </a:defRPr>
            </a:lvl2pPr>
            <a:lvl3pPr lvl="2" algn="r">
              <a:buNone/>
              <a:defRPr sz="1300">
                <a:solidFill>
                  <a:schemeClr val="dk1"/>
                </a:solidFill>
                <a:latin typeface="Roboto"/>
                <a:ea typeface="Roboto"/>
                <a:cs typeface="Roboto"/>
                <a:sym typeface="Roboto"/>
              </a:defRPr>
            </a:lvl3pPr>
            <a:lvl4pPr lvl="3" algn="r">
              <a:buNone/>
              <a:defRPr sz="1300">
                <a:solidFill>
                  <a:schemeClr val="dk1"/>
                </a:solidFill>
                <a:latin typeface="Roboto"/>
                <a:ea typeface="Roboto"/>
                <a:cs typeface="Roboto"/>
                <a:sym typeface="Roboto"/>
              </a:defRPr>
            </a:lvl4pPr>
            <a:lvl5pPr lvl="4" algn="r">
              <a:buNone/>
              <a:defRPr sz="1300">
                <a:solidFill>
                  <a:schemeClr val="dk1"/>
                </a:solidFill>
                <a:latin typeface="Roboto"/>
                <a:ea typeface="Roboto"/>
                <a:cs typeface="Roboto"/>
                <a:sym typeface="Roboto"/>
              </a:defRPr>
            </a:lvl5pPr>
            <a:lvl6pPr lvl="5" algn="r">
              <a:buNone/>
              <a:defRPr sz="1300">
                <a:solidFill>
                  <a:schemeClr val="dk1"/>
                </a:solidFill>
                <a:latin typeface="Roboto"/>
                <a:ea typeface="Roboto"/>
                <a:cs typeface="Roboto"/>
                <a:sym typeface="Roboto"/>
              </a:defRPr>
            </a:lvl6pPr>
            <a:lvl7pPr lvl="6" algn="r">
              <a:buNone/>
              <a:defRPr sz="1300">
                <a:solidFill>
                  <a:schemeClr val="dk1"/>
                </a:solidFill>
                <a:latin typeface="Roboto"/>
                <a:ea typeface="Roboto"/>
                <a:cs typeface="Roboto"/>
                <a:sym typeface="Roboto"/>
              </a:defRPr>
            </a:lvl7pPr>
            <a:lvl8pPr lvl="7" algn="r">
              <a:buNone/>
              <a:defRPr sz="1300">
                <a:solidFill>
                  <a:schemeClr val="dk1"/>
                </a:solidFill>
                <a:latin typeface="Roboto"/>
                <a:ea typeface="Roboto"/>
                <a:cs typeface="Roboto"/>
                <a:sym typeface="Roboto"/>
              </a:defRPr>
            </a:lvl8pPr>
            <a:lvl9pPr lvl="8" algn="r">
              <a:buNone/>
              <a:defRPr sz="13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79303205"/>
      </p:ext>
    </p:extLst>
  </p:cSld>
  <p:clrMap bg1="lt1" tx1="dk1" bg2="dk2"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0.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10.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1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3BC81"/>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
          <p:cNvSpPr txBox="1">
            <a:spLocks noGrp="1"/>
          </p:cNvSpPr>
          <p:nvPr>
            <p:ph type="ctrTitle"/>
          </p:nvPr>
        </p:nvSpPr>
        <p:spPr>
          <a:xfrm>
            <a:off x="683550" y="-334875"/>
            <a:ext cx="10824900" cy="20304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Vanja Venezia</a:t>
            </a:r>
            <a:endParaRPr/>
          </a:p>
        </p:txBody>
      </p:sp>
      <p:sp>
        <p:nvSpPr>
          <p:cNvPr id="66" name="Google Shape;66;p1"/>
          <p:cNvSpPr txBox="1"/>
          <p:nvPr/>
        </p:nvSpPr>
        <p:spPr>
          <a:xfrm>
            <a:off x="1848875" y="2601300"/>
            <a:ext cx="8749800" cy="3181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rPr>
              <a:t>PPME v0.7</a:t>
            </a:r>
            <a:endParaRPr kumimoji="0" sz="28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rPr>
              <a:t>A PPM viewer and editor</a:t>
            </a:r>
            <a:endParaRPr kumimoji="0" sz="28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B1E59-4497-4614-B356-561F97FD0848}"/>
              </a:ext>
            </a:extLst>
          </p:cNvPr>
          <p:cNvSpPr>
            <a:spLocks noGrp="1"/>
          </p:cNvSpPr>
          <p:nvPr>
            <p:ph type="title"/>
          </p:nvPr>
        </p:nvSpPr>
        <p:spPr>
          <a:xfrm>
            <a:off x="6746628" y="450459"/>
            <a:ext cx="4645250" cy="743341"/>
          </a:xfrm>
        </p:spPr>
        <p:txBody>
          <a:bodyPr vert="horz" lIns="91440" tIns="45720" rIns="91440" bIns="45720" rtlCol="0" anchor="b">
            <a:normAutofit/>
          </a:bodyPr>
          <a:lstStyle/>
          <a:p>
            <a:pPr algn="ctr"/>
            <a:r>
              <a:rPr lang="en-US" sz="4700" b="1" u="sng" dirty="0"/>
              <a:t>Most Proud</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F218066-FBB3-46E4-95E4-026AE2897543}"/>
              </a:ext>
            </a:extLst>
          </p:cNvPr>
          <p:cNvPicPr>
            <a:picLocks noChangeAspect="1"/>
          </p:cNvPicPr>
          <p:nvPr/>
        </p:nvPicPr>
        <p:blipFill rotWithShape="1">
          <a:blip r:embed="rId2">
            <a:extLst>
              <a:ext uri="{28A0092B-C50C-407E-A947-70E740481C1C}">
                <a14:useLocalDpi xmlns:a14="http://schemas.microsoft.com/office/drawing/2010/main" val="0"/>
              </a:ext>
            </a:extLst>
          </a:blip>
          <a:srcRect r="-4" b="7869"/>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6" name="TextBox 5">
            <a:extLst>
              <a:ext uri="{FF2B5EF4-FFF2-40B4-BE49-F238E27FC236}">
                <a16:creationId xmlns:a16="http://schemas.microsoft.com/office/drawing/2014/main" id="{F55FB55F-39E3-426F-8238-A6C2C2DAA55D}"/>
              </a:ext>
            </a:extLst>
          </p:cNvPr>
          <p:cNvSpPr txBox="1"/>
          <p:nvPr/>
        </p:nvSpPr>
        <p:spPr>
          <a:xfrm>
            <a:off x="6934200" y="1511300"/>
            <a:ext cx="4508500"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Stepped out of my comfort zone to use tools not required of me at that time.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Set the stage to collaborate with others which helped with logic and their approach to the problem.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Now I feel like I have a better understanding of what is a class.</a:t>
            </a:r>
          </a:p>
        </p:txBody>
      </p:sp>
    </p:spTree>
    <p:extLst>
      <p:ext uri="{BB962C8B-B14F-4D97-AF65-F5344CB8AC3E}">
        <p14:creationId xmlns:p14="http://schemas.microsoft.com/office/powerpoint/2010/main" val="134678290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9F6F6C-9EA1-41B0-A5EE-16156249074D}"/>
              </a:ext>
            </a:extLst>
          </p:cNvPr>
          <p:cNvSpPr>
            <a:spLocks noGrp="1"/>
          </p:cNvSpPr>
          <p:nvPr>
            <p:ph idx="1"/>
          </p:nvPr>
        </p:nvSpPr>
        <p:spPr>
          <a:noFill/>
        </p:spPr>
        <p:txBody>
          <a:bodyPr>
            <a:normAutofit lnSpcReduction="10000"/>
          </a:bodyPr>
          <a:lstStyle/>
          <a:p>
            <a:endParaRPr lang="en-US" dirty="0"/>
          </a:p>
          <a:p>
            <a:r>
              <a:rPr lang="en-US" dirty="0"/>
              <a:t>Classes make life easier</a:t>
            </a:r>
          </a:p>
          <a:p>
            <a:endParaRPr lang="en-US" dirty="0"/>
          </a:p>
          <a:p>
            <a:r>
              <a:rPr lang="en-US" dirty="0"/>
              <a:t>Commit often and push even more often</a:t>
            </a:r>
          </a:p>
          <a:p>
            <a:pPr marL="0" indent="0">
              <a:buNone/>
            </a:pPr>
            <a:endParaRPr lang="en-US" dirty="0"/>
          </a:p>
          <a:p>
            <a:r>
              <a:rPr lang="en-US" dirty="0"/>
              <a:t>Accept struggle and failure as part of the process</a:t>
            </a:r>
          </a:p>
          <a:p>
            <a:pPr marL="0" indent="0">
              <a:buNone/>
            </a:pPr>
            <a:endParaRPr lang="en-US" dirty="0"/>
          </a:p>
          <a:p>
            <a:r>
              <a:rPr lang="en-US" dirty="0"/>
              <a:t>Detailed descriptions will be helpful when you want to reference them later</a:t>
            </a:r>
          </a:p>
          <a:p>
            <a:endParaRPr lang="en-US" dirty="0"/>
          </a:p>
        </p:txBody>
      </p:sp>
      <p:pic>
        <p:nvPicPr>
          <p:cNvPr id="1026" name="Picture 2" descr="Image result for take aways">
            <a:extLst>
              <a:ext uri="{FF2B5EF4-FFF2-40B4-BE49-F238E27FC236}">
                <a16:creationId xmlns:a16="http://schemas.microsoft.com/office/drawing/2014/main" id="{AD51A7E2-D555-471E-8A58-CB8B1BC1B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342900"/>
            <a:ext cx="6464300" cy="148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780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9D3A28-C11B-4D58-8CDD-E2FBFD00A4E4}"/>
              </a:ext>
            </a:extLst>
          </p:cNvPr>
          <p:cNvSpPr/>
          <p:nvPr/>
        </p:nvSpPr>
        <p:spPr>
          <a:xfrm>
            <a:off x="660400" y="2967334"/>
            <a:ext cx="10845800" cy="92333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panose="020F0502020204030204"/>
                <a:ea typeface="+mn-ea"/>
                <a:cs typeface="+mn-cs"/>
              </a:rPr>
              <a:t>See </a:t>
            </a:r>
            <a:r>
              <a:rPr kumimoji="0" lang="en-US" sz="5400" b="1" i="0" u="none" strike="noStrike" kern="1200" cap="none" spc="0" normalizeH="0" baseline="0" noProof="0" dirty="0" err="1">
                <a:ln w="22225">
                  <a:solidFill>
                    <a:srgbClr val="ED7D31"/>
                  </a:solidFill>
                  <a:prstDash val="solid"/>
                </a:ln>
                <a:solidFill>
                  <a:srgbClr val="ED7D31">
                    <a:lumMod val="40000"/>
                    <a:lumOff val="60000"/>
                  </a:srgbClr>
                </a:solidFill>
                <a:effectLst/>
                <a:uLnTx/>
                <a:uFillTx/>
                <a:latin typeface="Calibri" panose="020F0502020204030204"/>
                <a:ea typeface="+mn-ea"/>
                <a:cs typeface="+mn-cs"/>
              </a:rPr>
              <a:t>Y’all</a:t>
            </a:r>
            <a:r>
              <a:rPr kumimoji="0" lang="en-US" sz="5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panose="020F0502020204030204"/>
                <a:ea typeface="+mn-ea"/>
                <a:cs typeface="+mn-cs"/>
              </a:rPr>
              <a:t> in CS211!</a:t>
            </a:r>
          </a:p>
        </p:txBody>
      </p:sp>
    </p:spTree>
    <p:extLst>
      <p:ext uri="{BB962C8B-B14F-4D97-AF65-F5344CB8AC3E}">
        <p14:creationId xmlns:p14="http://schemas.microsoft.com/office/powerpoint/2010/main" val="3910685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CustomShape 1"/>
          <p:cNvSpPr/>
          <p:nvPr/>
        </p:nvSpPr>
        <p:spPr>
          <a:xfrm>
            <a:off x="1523880" y="1122480"/>
            <a:ext cx="9143280" cy="23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000" b="0" i="0" u="none" strike="noStrike" kern="1200" cap="none" spc="-1" normalizeH="0" baseline="0" noProof="0">
                <a:ln>
                  <a:noFill/>
                </a:ln>
                <a:solidFill>
                  <a:srgbClr val="000000"/>
                </a:solidFill>
                <a:effectLst/>
                <a:uLnTx/>
                <a:uFillTx/>
                <a:latin typeface="Calibri Light"/>
              </a:rPr>
              <a:t>Harve Criqui</a:t>
            </a:r>
            <a:endParaRPr kumimoji="0" lang="en-US" sz="6000" b="0" i="0" u="none" strike="noStrike" kern="1200" cap="none" spc="-1" normalizeH="0" baseline="0" noProof="0">
              <a:ln>
                <a:noFill/>
              </a:ln>
              <a:solidFill>
                <a:prstClr val="black"/>
              </a:solidFill>
              <a:effectLst/>
              <a:uLnTx/>
              <a:uFillTx/>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1" normalizeH="0" baseline="0" noProof="0">
                <a:ln>
                  <a:noFill/>
                </a:ln>
                <a:solidFill>
                  <a:srgbClr val="000000"/>
                </a:solidFill>
                <a:effectLst/>
                <a:uLnTx/>
                <a:uFillTx/>
                <a:latin typeface="Calibri Light"/>
              </a:rPr>
              <a:t>Replace this slide with the code that you’re the most proud of </a:t>
            </a:r>
            <a:endParaRPr kumimoji="0" lang="en-US" sz="4400" b="0" i="0" u="none" strike="noStrike" kern="1200" cap="none" spc="-1" normalizeH="0" baseline="0" noProof="0">
              <a:ln>
                <a:noFill/>
              </a:ln>
              <a:solidFill>
                <a:prstClr val="black"/>
              </a:solidFill>
              <a:effectLst/>
              <a:uLnTx/>
              <a:uFillTx/>
              <a:latin typeface="Arial"/>
            </a:endParaRPr>
          </a:p>
        </p:txBody>
      </p:sp>
      <p:sp>
        <p:nvSpPr>
          <p:cNvPr id="78" name="CustomShape 2"/>
          <p:cNvSpPr/>
          <p:nvPr/>
        </p:nvSpPr>
        <p:spPr>
          <a:xfrm>
            <a:off x="838080" y="1825560"/>
            <a:ext cx="419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 normalizeH="0" baseline="0" noProof="0">
                <a:ln>
                  <a:noFill/>
                </a:ln>
                <a:solidFill>
                  <a:srgbClr val="0000FF"/>
                </a:solidFill>
                <a:effectLst/>
                <a:uLnTx/>
                <a:uFillTx/>
                <a:latin typeface="Comic Sans MS"/>
                <a:ea typeface="Consolas"/>
              </a:rPr>
              <a:t>if</a:t>
            </a:r>
            <a:r>
              <a:rPr kumimoji="0" lang="en-US" sz="2000" b="0" i="0" u="none" strike="noStrike" kern="1200" cap="none" spc="-1" normalizeH="0" baseline="0" noProof="0">
                <a:ln>
                  <a:noFill/>
                </a:ln>
                <a:solidFill>
                  <a:srgbClr val="000000"/>
                </a:solidFill>
                <a:effectLst/>
                <a:uLnTx/>
                <a:uFillTx/>
                <a:latin typeface="Comic Sans MS"/>
                <a:ea typeface="Consolas"/>
              </a:rPr>
              <a:t> (flip_counter % 2 == 0)</a:t>
            </a:r>
            <a:endParaRPr kumimoji="0" lang="en-US" sz="200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 normalizeH="0" baseline="0" noProof="0">
                <a:ln>
                  <a:noFill/>
                </a:ln>
                <a:solidFill>
                  <a:srgbClr val="000000"/>
                </a:solidFill>
                <a:effectLst/>
                <a:uLnTx/>
                <a:uFillTx/>
                <a:latin typeface="Comic Sans MS"/>
                <a:ea typeface="Consolas"/>
              </a:rPr>
              <a:t>{</a:t>
            </a:r>
            <a:endParaRPr kumimoji="0" lang="en-US" sz="200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 normalizeH="0" baseline="0" noProof="0">
                <a:ln>
                  <a:noFill/>
                </a:ln>
                <a:solidFill>
                  <a:srgbClr val="000000"/>
                </a:solidFill>
                <a:effectLst/>
                <a:uLnTx/>
                <a:uFillTx/>
                <a:latin typeface="Comic Sans MS"/>
                <a:ea typeface="Consolas"/>
              </a:rPr>
              <a:t>j_counter = tot_width;</a:t>
            </a:r>
            <a:endParaRPr kumimoji="0" lang="en-US" sz="200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 normalizeH="0" baseline="0" noProof="0">
                <a:ln>
                  <a:noFill/>
                </a:ln>
                <a:solidFill>
                  <a:srgbClr val="000000"/>
                </a:solidFill>
                <a:effectLst/>
                <a:uLnTx/>
                <a:uFillTx/>
                <a:latin typeface="Comic Sans MS"/>
                <a:ea typeface="Consolas"/>
              </a:rPr>
              <a:t>}</a:t>
            </a:r>
            <a:endParaRPr kumimoji="0" lang="en-US" sz="200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 normalizeH="0" baseline="0" noProof="0">
                <a:ln>
                  <a:noFill/>
                </a:ln>
                <a:solidFill>
                  <a:srgbClr val="0000FF"/>
                </a:solidFill>
                <a:effectLst/>
                <a:uLnTx/>
                <a:uFillTx/>
                <a:latin typeface="Comic Sans MS"/>
                <a:ea typeface="Consolas"/>
              </a:rPr>
              <a:t>else</a:t>
            </a:r>
            <a:endParaRPr kumimoji="0" lang="en-US" sz="200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 normalizeH="0" baseline="0" noProof="0">
                <a:ln>
                  <a:noFill/>
                </a:ln>
                <a:solidFill>
                  <a:srgbClr val="000000"/>
                </a:solidFill>
                <a:effectLst/>
                <a:uLnTx/>
                <a:uFillTx/>
                <a:latin typeface="Comic Sans MS"/>
                <a:ea typeface="Consolas"/>
              </a:rPr>
              <a:t>{</a:t>
            </a:r>
            <a:endParaRPr kumimoji="0" lang="en-US" sz="200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 normalizeH="0" baseline="0" noProof="0">
                <a:ln>
                  <a:noFill/>
                </a:ln>
                <a:solidFill>
                  <a:srgbClr val="000000"/>
                </a:solidFill>
                <a:effectLst/>
                <a:uLnTx/>
                <a:uFillTx/>
                <a:latin typeface="Comic Sans MS"/>
                <a:ea typeface="Consolas"/>
              </a:rPr>
              <a:t>j_counter = stoi(height)*3;</a:t>
            </a:r>
            <a:endParaRPr kumimoji="0" lang="en-US" sz="200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 normalizeH="0" baseline="0" noProof="0">
                <a:ln>
                  <a:noFill/>
                </a:ln>
                <a:solidFill>
                  <a:srgbClr val="000000"/>
                </a:solidFill>
                <a:effectLst/>
                <a:uLnTx/>
                <a:uFillTx/>
                <a:latin typeface="Comic Sans MS"/>
                <a:ea typeface="Consolas"/>
              </a:rPr>
              <a:t>}</a:t>
            </a:r>
            <a:endParaRPr kumimoji="0" lang="en-US" sz="200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 normalizeH="0" baseline="0" noProof="0">
                <a:ln>
                  <a:noFill/>
                </a:ln>
                <a:solidFill>
                  <a:srgbClr val="000000"/>
                </a:solidFill>
                <a:effectLst/>
                <a:uLnTx/>
                <a:uFillTx/>
                <a:latin typeface="Comic Sans MS"/>
                <a:ea typeface="Consolas"/>
              </a:rPr>
              <a:t>...</a:t>
            </a:r>
            <a:endParaRPr kumimoji="0" lang="en-US" sz="3200" b="0" i="0" u="none" strike="noStrike" kern="1200" cap="none" spc="-1" normalizeH="0" baseline="0" noProof="0">
              <a:ln>
                <a:noFill/>
              </a:ln>
              <a:solidFill>
                <a:prstClr val="black"/>
              </a:solidFill>
              <a:effectLst/>
              <a:uLnTx/>
              <a:uFillTx/>
              <a:latin typeface="Arial"/>
            </a:endParaRPr>
          </a:p>
        </p:txBody>
      </p:sp>
      <p:sp>
        <p:nvSpPr>
          <p:cNvPr id="79" name="CustomShape 3"/>
          <p:cNvSpPr/>
          <p:nvPr/>
        </p:nvSpPr>
        <p:spPr>
          <a:xfrm>
            <a:off x="5303880" y="1097280"/>
            <a:ext cx="6674760" cy="570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FF"/>
                </a:solidFill>
                <a:effectLst/>
                <a:uLnTx/>
                <a:uFillTx/>
                <a:latin typeface="Consolas"/>
                <a:ea typeface="Consolas"/>
              </a:rPr>
              <a:t>if</a:t>
            </a:r>
            <a:r>
              <a:rPr kumimoji="0" lang="en-US" sz="1150" b="0" i="0" u="none" strike="noStrike" kern="1200" cap="none" spc="-1" normalizeH="0" baseline="0" noProof="0">
                <a:ln>
                  <a:noFill/>
                </a:ln>
                <a:solidFill>
                  <a:srgbClr val="000000"/>
                </a:solidFill>
                <a:effectLst/>
                <a:uLnTx/>
                <a:uFillTx/>
                <a:latin typeface="Consolas"/>
                <a:ea typeface="Consolas"/>
              </a:rPr>
              <a:t> (flip_counter % 2 == 0)</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fout </a:t>
            </a:r>
            <a:r>
              <a:rPr kumimoji="0" lang="en-US" sz="1150" b="0" i="0" u="none" strike="noStrike" kern="1200" cap="none" spc="-1" normalizeH="0" baseline="0" noProof="0">
                <a:ln>
                  <a:noFill/>
                </a:ln>
                <a:solidFill>
                  <a:srgbClr val="008080"/>
                </a:solidFill>
                <a:effectLst/>
                <a:uLnTx/>
                <a:uFillTx/>
                <a:latin typeface="Consolas"/>
                <a:ea typeface="Consolas"/>
              </a:rPr>
              <a:t>&lt;&lt;</a:t>
            </a:r>
            <a:r>
              <a:rPr kumimoji="0" lang="en-US" sz="1150" b="0" i="0" u="none" strike="noStrike" kern="1200" cap="none" spc="-1" normalizeH="0" baseline="0" noProof="0">
                <a:ln>
                  <a:noFill/>
                </a:ln>
                <a:solidFill>
                  <a:srgbClr val="000000"/>
                </a:solidFill>
                <a:effectLst/>
                <a:uLnTx/>
                <a:uFillTx/>
                <a:latin typeface="Consolas"/>
                <a:ea typeface="Consolas"/>
              </a:rPr>
              <a:t> width </a:t>
            </a:r>
            <a:r>
              <a:rPr kumimoji="0" lang="en-US" sz="1150" b="0" i="0" u="none" strike="noStrike" kern="1200" cap="none" spc="-1" normalizeH="0" baseline="0" noProof="0">
                <a:ln>
                  <a:noFill/>
                </a:ln>
                <a:solidFill>
                  <a:srgbClr val="008080"/>
                </a:solidFill>
                <a:effectLst/>
                <a:uLnTx/>
                <a:uFillTx/>
                <a:latin typeface="Consolas"/>
                <a:ea typeface="Consolas"/>
              </a:rPr>
              <a:t>&lt;&lt;</a:t>
            </a:r>
            <a:r>
              <a:rPr kumimoji="0" lang="en-US" sz="1150" b="0" i="0" u="none" strike="noStrike" kern="1200" cap="none" spc="-1" normalizeH="0" baseline="0" noProof="0">
                <a:ln>
                  <a:noFill/>
                </a:ln>
                <a:solidFill>
                  <a:srgbClr val="000000"/>
                </a:solidFill>
                <a:effectLst/>
                <a:uLnTx/>
                <a:uFillTx/>
                <a:latin typeface="Consolas"/>
                <a:ea typeface="Consolas"/>
              </a:rPr>
              <a:t> </a:t>
            </a:r>
            <a:r>
              <a:rPr kumimoji="0" lang="en-US" sz="1150" b="0" i="0" u="none" strike="noStrike" kern="1200" cap="none" spc="-1" normalizeH="0" baseline="0" noProof="0">
                <a:ln>
                  <a:noFill/>
                </a:ln>
                <a:solidFill>
                  <a:srgbClr val="A31515"/>
                </a:solidFill>
                <a:effectLst/>
                <a:uLnTx/>
                <a:uFillTx/>
                <a:latin typeface="Consolas"/>
                <a:ea typeface="Consolas"/>
              </a:rPr>
              <a:t>" "</a:t>
            </a:r>
            <a:r>
              <a:rPr kumimoji="0" lang="en-US" sz="1150" b="0" i="0" u="none" strike="noStrike" kern="1200" cap="none" spc="-1" normalizeH="0" baseline="0" noProof="0">
                <a:ln>
                  <a:noFill/>
                </a:ln>
                <a:solidFill>
                  <a:srgbClr val="000000"/>
                </a:solidFill>
                <a:effectLst/>
                <a:uLnTx/>
                <a:uFillTx/>
                <a:latin typeface="Consolas"/>
                <a:ea typeface="Consolas"/>
              </a:rPr>
              <a:t> </a:t>
            </a:r>
            <a:r>
              <a:rPr kumimoji="0" lang="en-US" sz="1150" b="0" i="0" u="none" strike="noStrike" kern="1200" cap="none" spc="-1" normalizeH="0" baseline="0" noProof="0">
                <a:ln>
                  <a:noFill/>
                </a:ln>
                <a:solidFill>
                  <a:srgbClr val="008080"/>
                </a:solidFill>
                <a:effectLst/>
                <a:uLnTx/>
                <a:uFillTx/>
                <a:latin typeface="Consolas"/>
                <a:ea typeface="Consolas"/>
              </a:rPr>
              <a:t>&lt;&lt;</a:t>
            </a:r>
            <a:r>
              <a:rPr kumimoji="0" lang="en-US" sz="1150" b="0" i="0" u="none" strike="noStrike" kern="1200" cap="none" spc="-1" normalizeH="0" baseline="0" noProof="0">
                <a:ln>
                  <a:noFill/>
                </a:ln>
                <a:solidFill>
                  <a:srgbClr val="000000"/>
                </a:solidFill>
                <a:effectLst/>
                <a:uLnTx/>
                <a:uFillTx/>
                <a:latin typeface="Consolas"/>
                <a:ea typeface="Consolas"/>
              </a:rPr>
              <a:t> height </a:t>
            </a:r>
            <a:r>
              <a:rPr kumimoji="0" lang="en-US" sz="1150" b="0" i="0" u="none" strike="noStrike" kern="1200" cap="none" spc="-1" normalizeH="0" baseline="0" noProof="0">
                <a:ln>
                  <a:noFill/>
                </a:ln>
                <a:solidFill>
                  <a:srgbClr val="008080"/>
                </a:solidFill>
                <a:effectLst/>
                <a:uLnTx/>
                <a:uFillTx/>
                <a:latin typeface="Consolas"/>
                <a:ea typeface="Consolas"/>
              </a:rPr>
              <a:t>&lt;&lt;</a:t>
            </a:r>
            <a:r>
              <a:rPr kumimoji="0" lang="en-US" sz="1150" b="0" i="0" u="none" strike="noStrike" kern="1200" cap="none" spc="-1" normalizeH="0" baseline="0" noProof="0">
                <a:ln>
                  <a:noFill/>
                </a:ln>
                <a:solidFill>
                  <a:srgbClr val="000000"/>
                </a:solidFill>
                <a:effectLst/>
                <a:uLnTx/>
                <a:uFillTx/>
                <a:latin typeface="Consolas"/>
                <a:ea typeface="Consolas"/>
              </a:rPr>
              <a:t> endl;</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fout </a:t>
            </a:r>
            <a:r>
              <a:rPr kumimoji="0" lang="en-US" sz="1150" b="0" i="0" u="none" strike="noStrike" kern="1200" cap="none" spc="-1" normalizeH="0" baseline="0" noProof="0">
                <a:ln>
                  <a:noFill/>
                </a:ln>
                <a:solidFill>
                  <a:srgbClr val="008080"/>
                </a:solidFill>
                <a:effectLst/>
                <a:uLnTx/>
                <a:uFillTx/>
                <a:latin typeface="Consolas"/>
                <a:ea typeface="Consolas"/>
              </a:rPr>
              <a:t>&lt;&lt;</a:t>
            </a:r>
            <a:r>
              <a:rPr kumimoji="0" lang="en-US" sz="1150" b="0" i="0" u="none" strike="noStrike" kern="1200" cap="none" spc="-1" normalizeH="0" baseline="0" noProof="0">
                <a:ln>
                  <a:noFill/>
                </a:ln>
                <a:solidFill>
                  <a:srgbClr val="000000"/>
                </a:solidFill>
                <a:effectLst/>
                <a:uLnTx/>
                <a:uFillTx/>
                <a:latin typeface="Consolas"/>
                <a:ea typeface="Consolas"/>
              </a:rPr>
              <a:t> max_val </a:t>
            </a:r>
            <a:r>
              <a:rPr kumimoji="0" lang="en-US" sz="1150" b="0" i="0" u="none" strike="noStrike" kern="1200" cap="none" spc="-1" normalizeH="0" baseline="0" noProof="0">
                <a:ln>
                  <a:noFill/>
                </a:ln>
                <a:solidFill>
                  <a:srgbClr val="008080"/>
                </a:solidFill>
                <a:effectLst/>
                <a:uLnTx/>
                <a:uFillTx/>
                <a:latin typeface="Consolas"/>
                <a:ea typeface="Consolas"/>
              </a:rPr>
              <a:t>&lt;&lt;</a:t>
            </a:r>
            <a:r>
              <a:rPr kumimoji="0" lang="en-US" sz="1150" b="0" i="0" u="none" strike="noStrike" kern="1200" cap="none" spc="-1" normalizeH="0" baseline="0" noProof="0">
                <a:ln>
                  <a:noFill/>
                </a:ln>
                <a:solidFill>
                  <a:srgbClr val="000000"/>
                </a:solidFill>
                <a:effectLst/>
                <a:uLnTx/>
                <a:uFillTx/>
                <a:latin typeface="Consolas"/>
                <a:ea typeface="Consolas"/>
              </a:rPr>
              <a:t> endl;</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a:t>
            </a:r>
            <a:r>
              <a:rPr kumimoji="0" lang="en-US" sz="1150" b="0" i="0" u="none" strike="noStrike" kern="1200" cap="none" spc="-1" normalizeH="0" baseline="0" noProof="0">
                <a:ln>
                  <a:noFill/>
                </a:ln>
                <a:solidFill>
                  <a:srgbClr val="0000FF"/>
                </a:solidFill>
                <a:effectLst/>
                <a:uLnTx/>
                <a:uFillTx/>
                <a:latin typeface="Consolas"/>
                <a:ea typeface="Consolas"/>
              </a:rPr>
              <a:t>for</a:t>
            </a:r>
            <a:r>
              <a:rPr kumimoji="0" lang="en-US" sz="1150" b="0" i="0" u="none" strike="noStrike" kern="1200" cap="none" spc="-1" normalizeH="0" baseline="0" noProof="0">
                <a:ln>
                  <a:noFill/>
                </a:ln>
                <a:solidFill>
                  <a:srgbClr val="000000"/>
                </a:solidFill>
                <a:effectLst/>
                <a:uLnTx/>
                <a:uFillTx/>
                <a:latin typeface="Consolas"/>
                <a:ea typeface="Consolas"/>
              </a:rPr>
              <a:t> (i = 0; i &lt; numbers.size(); i++)</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j = 0;</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a:t>
            </a:r>
            <a:r>
              <a:rPr kumimoji="0" lang="en-US" sz="1150" b="0" i="0" u="none" strike="noStrike" kern="1200" cap="none" spc="-1" normalizeH="0" baseline="0" noProof="0">
                <a:ln>
                  <a:noFill/>
                </a:ln>
                <a:solidFill>
                  <a:srgbClr val="0000FF"/>
                </a:solidFill>
                <a:effectLst/>
                <a:uLnTx/>
                <a:uFillTx/>
                <a:latin typeface="Consolas"/>
                <a:ea typeface="Consolas"/>
              </a:rPr>
              <a:t>while</a:t>
            </a:r>
            <a:r>
              <a:rPr kumimoji="0" lang="en-US" sz="1150" b="0" i="0" u="none" strike="noStrike" kern="1200" cap="none" spc="-1" normalizeH="0" baseline="0" noProof="0">
                <a:ln>
                  <a:noFill/>
                </a:ln>
                <a:solidFill>
                  <a:srgbClr val="000000"/>
                </a:solidFill>
                <a:effectLst/>
                <a:uLnTx/>
                <a:uFillTx/>
                <a:latin typeface="Consolas"/>
                <a:ea typeface="Consolas"/>
              </a:rPr>
              <a:t> (j &lt; tot_width)</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fout </a:t>
            </a:r>
            <a:r>
              <a:rPr kumimoji="0" lang="en-US" sz="1150" b="0" i="0" u="none" strike="noStrike" kern="1200" cap="none" spc="-1" normalizeH="0" baseline="0" noProof="0">
                <a:ln>
                  <a:noFill/>
                </a:ln>
                <a:solidFill>
                  <a:srgbClr val="008080"/>
                </a:solidFill>
                <a:effectLst/>
                <a:uLnTx/>
                <a:uFillTx/>
                <a:latin typeface="Consolas"/>
                <a:ea typeface="Consolas"/>
              </a:rPr>
              <a:t>&lt;&lt;</a:t>
            </a:r>
            <a:r>
              <a:rPr kumimoji="0" lang="en-US" sz="1150" b="0" i="0" u="none" strike="noStrike" kern="1200" cap="none" spc="-1" normalizeH="0" baseline="0" noProof="0">
                <a:ln>
                  <a:noFill/>
                </a:ln>
                <a:solidFill>
                  <a:srgbClr val="000000"/>
                </a:solidFill>
                <a:effectLst/>
                <a:uLnTx/>
                <a:uFillTx/>
                <a:latin typeface="Consolas"/>
                <a:ea typeface="Consolas"/>
              </a:rPr>
              <a:t> numbers</a:t>
            </a:r>
            <a:r>
              <a:rPr kumimoji="0" lang="en-US" sz="1150" b="0" i="0" u="none" strike="noStrike" kern="1200" cap="none" spc="-1" normalizeH="0" baseline="0" noProof="0">
                <a:ln>
                  <a:noFill/>
                </a:ln>
                <a:solidFill>
                  <a:srgbClr val="008080"/>
                </a:solidFill>
                <a:effectLst/>
                <a:uLnTx/>
                <a:uFillTx/>
                <a:latin typeface="Consolas"/>
                <a:ea typeface="Consolas"/>
              </a:rPr>
              <a:t>[</a:t>
            </a:r>
            <a:r>
              <a:rPr kumimoji="0" lang="en-US" sz="1150" b="0" i="0" u="none" strike="noStrike" kern="1200" cap="none" spc="-1" normalizeH="0" baseline="0" noProof="0">
                <a:ln>
                  <a:noFill/>
                </a:ln>
                <a:solidFill>
                  <a:srgbClr val="000000"/>
                </a:solidFill>
                <a:effectLst/>
                <a:uLnTx/>
                <a:uFillTx/>
                <a:latin typeface="Consolas"/>
                <a:ea typeface="Consolas"/>
              </a:rPr>
              <a:t>i</a:t>
            </a:r>
            <a:r>
              <a:rPr kumimoji="0" lang="en-US" sz="1150" b="0" i="0" u="none" strike="noStrike" kern="1200" cap="none" spc="-1" normalizeH="0" baseline="0" noProof="0">
                <a:ln>
                  <a:noFill/>
                </a:ln>
                <a:solidFill>
                  <a:srgbClr val="008080"/>
                </a:solidFill>
                <a:effectLst/>
                <a:uLnTx/>
                <a:uFillTx/>
                <a:latin typeface="Consolas"/>
                <a:ea typeface="Consolas"/>
              </a:rPr>
              <a:t>][</a:t>
            </a:r>
            <a:r>
              <a:rPr kumimoji="0" lang="en-US" sz="1150" b="0" i="0" u="none" strike="noStrike" kern="1200" cap="none" spc="-1" normalizeH="0" baseline="0" noProof="0">
                <a:ln>
                  <a:noFill/>
                </a:ln>
                <a:solidFill>
                  <a:srgbClr val="000000"/>
                </a:solidFill>
                <a:effectLst/>
                <a:uLnTx/>
                <a:uFillTx/>
                <a:latin typeface="Consolas"/>
                <a:ea typeface="Consolas"/>
              </a:rPr>
              <a:t>j</a:t>
            </a:r>
            <a:r>
              <a:rPr kumimoji="0" lang="en-US" sz="1150" b="0" i="0" u="none" strike="noStrike" kern="1200" cap="none" spc="-1" normalizeH="0" baseline="0" noProof="0">
                <a:ln>
                  <a:noFill/>
                </a:ln>
                <a:solidFill>
                  <a:srgbClr val="008080"/>
                </a:solidFill>
                <a:effectLst/>
                <a:uLnTx/>
                <a:uFillTx/>
                <a:latin typeface="Consolas"/>
                <a:ea typeface="Consolas"/>
              </a:rPr>
              <a:t>]</a:t>
            </a:r>
            <a:r>
              <a:rPr kumimoji="0" lang="en-US" sz="1150" b="0" i="0" u="none" strike="noStrike" kern="1200" cap="none" spc="-1" normalizeH="0" baseline="0" noProof="0">
                <a:ln>
                  <a:noFill/>
                </a:ln>
                <a:solidFill>
                  <a:srgbClr val="000000"/>
                </a:solidFill>
                <a:effectLst/>
                <a:uLnTx/>
                <a:uFillTx/>
                <a:latin typeface="Consolas"/>
                <a:ea typeface="Consolas"/>
              </a:rPr>
              <a:t> </a:t>
            </a:r>
            <a:r>
              <a:rPr kumimoji="0" lang="en-US" sz="1150" b="0" i="0" u="none" strike="noStrike" kern="1200" cap="none" spc="-1" normalizeH="0" baseline="0" noProof="0">
                <a:ln>
                  <a:noFill/>
                </a:ln>
                <a:solidFill>
                  <a:srgbClr val="008080"/>
                </a:solidFill>
                <a:effectLst/>
                <a:uLnTx/>
                <a:uFillTx/>
                <a:latin typeface="Consolas"/>
                <a:ea typeface="Consolas"/>
              </a:rPr>
              <a:t>&lt;&lt;</a:t>
            </a:r>
            <a:r>
              <a:rPr kumimoji="0" lang="en-US" sz="1150" b="0" i="0" u="none" strike="noStrike" kern="1200" cap="none" spc="-1" normalizeH="0" baseline="0" noProof="0">
                <a:ln>
                  <a:noFill/>
                </a:ln>
                <a:solidFill>
                  <a:srgbClr val="000000"/>
                </a:solidFill>
                <a:effectLst/>
                <a:uLnTx/>
                <a:uFillTx/>
                <a:latin typeface="Consolas"/>
                <a:ea typeface="Consolas"/>
              </a:rPr>
              <a:t> </a:t>
            </a:r>
            <a:r>
              <a:rPr kumimoji="0" lang="en-US" sz="1150" b="0" i="0" u="none" strike="noStrike" kern="1200" cap="none" spc="-1" normalizeH="0" baseline="0" noProof="0">
                <a:ln>
                  <a:noFill/>
                </a:ln>
                <a:solidFill>
                  <a:srgbClr val="A31515"/>
                </a:solidFill>
                <a:effectLst/>
                <a:uLnTx/>
                <a:uFillTx/>
                <a:latin typeface="Consolas"/>
                <a:ea typeface="Consolas"/>
              </a:rPr>
              <a:t>" "</a:t>
            </a:r>
            <a:r>
              <a:rPr kumimoji="0" lang="en-US" sz="1150" b="0" i="0" u="none" strike="noStrike" kern="1200" cap="none" spc="-1" normalizeH="0" baseline="0" noProof="0">
                <a:ln>
                  <a:noFill/>
                </a:ln>
                <a:solidFill>
                  <a:srgbClr val="000000"/>
                </a:solidFill>
                <a:effectLst/>
                <a:uLnTx/>
                <a:uFillTx/>
                <a:latin typeface="Consolas"/>
                <a:ea typeface="Consolas"/>
              </a:rPr>
              <a:t>;</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j++;</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fout </a:t>
            </a:r>
            <a:r>
              <a:rPr kumimoji="0" lang="en-US" sz="1150" b="0" i="0" u="none" strike="noStrike" kern="1200" cap="none" spc="-1" normalizeH="0" baseline="0" noProof="0">
                <a:ln>
                  <a:noFill/>
                </a:ln>
                <a:solidFill>
                  <a:srgbClr val="008080"/>
                </a:solidFill>
                <a:effectLst/>
                <a:uLnTx/>
                <a:uFillTx/>
                <a:latin typeface="Consolas"/>
                <a:ea typeface="Consolas"/>
              </a:rPr>
              <a:t>&lt;&lt;</a:t>
            </a:r>
            <a:r>
              <a:rPr kumimoji="0" lang="en-US" sz="1150" b="0" i="0" u="none" strike="noStrike" kern="1200" cap="none" spc="-1" normalizeH="0" baseline="0" noProof="0">
                <a:ln>
                  <a:noFill/>
                </a:ln>
                <a:solidFill>
                  <a:srgbClr val="000000"/>
                </a:solidFill>
                <a:effectLst/>
                <a:uLnTx/>
                <a:uFillTx/>
                <a:latin typeface="Consolas"/>
                <a:ea typeface="Consolas"/>
              </a:rPr>
              <a:t> endl;</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a:t>
            </a:r>
            <a:r>
              <a:rPr kumimoji="0" lang="en-US" sz="1150" b="0" i="0" u="none" strike="noStrike" kern="1200" cap="none" spc="-1" normalizeH="0" baseline="0" noProof="0">
                <a:ln>
                  <a:noFill/>
                </a:ln>
                <a:solidFill>
                  <a:srgbClr val="0000FF"/>
                </a:solidFill>
                <a:effectLst/>
                <a:uLnTx/>
                <a:uFillTx/>
                <a:latin typeface="Consolas"/>
                <a:ea typeface="Consolas"/>
              </a:rPr>
              <a:t>else</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fout </a:t>
            </a:r>
            <a:r>
              <a:rPr kumimoji="0" lang="en-US" sz="1150" b="0" i="0" u="none" strike="noStrike" kern="1200" cap="none" spc="-1" normalizeH="0" baseline="0" noProof="0">
                <a:ln>
                  <a:noFill/>
                </a:ln>
                <a:solidFill>
                  <a:srgbClr val="008080"/>
                </a:solidFill>
                <a:effectLst/>
                <a:uLnTx/>
                <a:uFillTx/>
                <a:latin typeface="Consolas"/>
                <a:ea typeface="Consolas"/>
              </a:rPr>
              <a:t>&lt;&lt;</a:t>
            </a:r>
            <a:r>
              <a:rPr kumimoji="0" lang="en-US" sz="1150" b="0" i="0" u="none" strike="noStrike" kern="1200" cap="none" spc="-1" normalizeH="0" baseline="0" noProof="0">
                <a:ln>
                  <a:noFill/>
                </a:ln>
                <a:solidFill>
                  <a:srgbClr val="000000"/>
                </a:solidFill>
                <a:effectLst/>
                <a:uLnTx/>
                <a:uFillTx/>
                <a:latin typeface="Consolas"/>
                <a:ea typeface="Consolas"/>
              </a:rPr>
              <a:t> height </a:t>
            </a:r>
            <a:r>
              <a:rPr kumimoji="0" lang="en-US" sz="1150" b="0" i="0" u="none" strike="noStrike" kern="1200" cap="none" spc="-1" normalizeH="0" baseline="0" noProof="0">
                <a:ln>
                  <a:noFill/>
                </a:ln>
                <a:solidFill>
                  <a:srgbClr val="008080"/>
                </a:solidFill>
                <a:effectLst/>
                <a:uLnTx/>
                <a:uFillTx/>
                <a:latin typeface="Consolas"/>
                <a:ea typeface="Consolas"/>
              </a:rPr>
              <a:t>&lt;&lt;</a:t>
            </a:r>
            <a:r>
              <a:rPr kumimoji="0" lang="en-US" sz="1150" b="0" i="0" u="none" strike="noStrike" kern="1200" cap="none" spc="-1" normalizeH="0" baseline="0" noProof="0">
                <a:ln>
                  <a:noFill/>
                </a:ln>
                <a:solidFill>
                  <a:srgbClr val="000000"/>
                </a:solidFill>
                <a:effectLst/>
                <a:uLnTx/>
                <a:uFillTx/>
                <a:latin typeface="Consolas"/>
                <a:ea typeface="Consolas"/>
              </a:rPr>
              <a:t> </a:t>
            </a:r>
            <a:r>
              <a:rPr kumimoji="0" lang="en-US" sz="1150" b="0" i="0" u="none" strike="noStrike" kern="1200" cap="none" spc="-1" normalizeH="0" baseline="0" noProof="0">
                <a:ln>
                  <a:noFill/>
                </a:ln>
                <a:solidFill>
                  <a:srgbClr val="A31515"/>
                </a:solidFill>
                <a:effectLst/>
                <a:uLnTx/>
                <a:uFillTx/>
                <a:latin typeface="Consolas"/>
                <a:ea typeface="Consolas"/>
              </a:rPr>
              <a:t>" "</a:t>
            </a:r>
            <a:r>
              <a:rPr kumimoji="0" lang="en-US" sz="1150" b="0" i="0" u="none" strike="noStrike" kern="1200" cap="none" spc="-1" normalizeH="0" baseline="0" noProof="0">
                <a:ln>
                  <a:noFill/>
                </a:ln>
                <a:solidFill>
                  <a:srgbClr val="000000"/>
                </a:solidFill>
                <a:effectLst/>
                <a:uLnTx/>
                <a:uFillTx/>
                <a:latin typeface="Consolas"/>
                <a:ea typeface="Consolas"/>
              </a:rPr>
              <a:t> </a:t>
            </a:r>
            <a:r>
              <a:rPr kumimoji="0" lang="en-US" sz="1150" b="0" i="0" u="none" strike="noStrike" kern="1200" cap="none" spc="-1" normalizeH="0" baseline="0" noProof="0">
                <a:ln>
                  <a:noFill/>
                </a:ln>
                <a:solidFill>
                  <a:srgbClr val="008080"/>
                </a:solidFill>
                <a:effectLst/>
                <a:uLnTx/>
                <a:uFillTx/>
                <a:latin typeface="Consolas"/>
                <a:ea typeface="Consolas"/>
              </a:rPr>
              <a:t>&lt;&lt;</a:t>
            </a:r>
            <a:r>
              <a:rPr kumimoji="0" lang="en-US" sz="1150" b="0" i="0" u="none" strike="noStrike" kern="1200" cap="none" spc="-1" normalizeH="0" baseline="0" noProof="0">
                <a:ln>
                  <a:noFill/>
                </a:ln>
                <a:solidFill>
                  <a:srgbClr val="000000"/>
                </a:solidFill>
                <a:effectLst/>
                <a:uLnTx/>
                <a:uFillTx/>
                <a:latin typeface="Consolas"/>
                <a:ea typeface="Consolas"/>
              </a:rPr>
              <a:t> width </a:t>
            </a:r>
            <a:r>
              <a:rPr kumimoji="0" lang="en-US" sz="1150" b="0" i="0" u="none" strike="noStrike" kern="1200" cap="none" spc="-1" normalizeH="0" baseline="0" noProof="0">
                <a:ln>
                  <a:noFill/>
                </a:ln>
                <a:solidFill>
                  <a:srgbClr val="008080"/>
                </a:solidFill>
                <a:effectLst/>
                <a:uLnTx/>
                <a:uFillTx/>
                <a:latin typeface="Consolas"/>
                <a:ea typeface="Consolas"/>
              </a:rPr>
              <a:t>&lt;&lt;</a:t>
            </a:r>
            <a:r>
              <a:rPr kumimoji="0" lang="en-US" sz="1150" b="0" i="0" u="none" strike="noStrike" kern="1200" cap="none" spc="-1" normalizeH="0" baseline="0" noProof="0">
                <a:ln>
                  <a:noFill/>
                </a:ln>
                <a:solidFill>
                  <a:srgbClr val="000000"/>
                </a:solidFill>
                <a:effectLst/>
                <a:uLnTx/>
                <a:uFillTx/>
                <a:latin typeface="Consolas"/>
                <a:ea typeface="Consolas"/>
              </a:rPr>
              <a:t> endl;</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fout </a:t>
            </a:r>
            <a:r>
              <a:rPr kumimoji="0" lang="en-US" sz="1150" b="0" i="0" u="none" strike="noStrike" kern="1200" cap="none" spc="-1" normalizeH="0" baseline="0" noProof="0">
                <a:ln>
                  <a:noFill/>
                </a:ln>
                <a:solidFill>
                  <a:srgbClr val="008080"/>
                </a:solidFill>
                <a:effectLst/>
                <a:uLnTx/>
                <a:uFillTx/>
                <a:latin typeface="Consolas"/>
                <a:ea typeface="Consolas"/>
              </a:rPr>
              <a:t>&lt;&lt;</a:t>
            </a:r>
            <a:r>
              <a:rPr kumimoji="0" lang="en-US" sz="1150" b="0" i="0" u="none" strike="noStrike" kern="1200" cap="none" spc="-1" normalizeH="0" baseline="0" noProof="0">
                <a:ln>
                  <a:noFill/>
                </a:ln>
                <a:solidFill>
                  <a:srgbClr val="000000"/>
                </a:solidFill>
                <a:effectLst/>
                <a:uLnTx/>
                <a:uFillTx/>
                <a:latin typeface="Consolas"/>
                <a:ea typeface="Consolas"/>
              </a:rPr>
              <a:t> max_val </a:t>
            </a:r>
            <a:r>
              <a:rPr kumimoji="0" lang="en-US" sz="1150" b="0" i="0" u="none" strike="noStrike" kern="1200" cap="none" spc="-1" normalizeH="0" baseline="0" noProof="0">
                <a:ln>
                  <a:noFill/>
                </a:ln>
                <a:solidFill>
                  <a:srgbClr val="008080"/>
                </a:solidFill>
                <a:effectLst/>
                <a:uLnTx/>
                <a:uFillTx/>
                <a:latin typeface="Consolas"/>
                <a:ea typeface="Consolas"/>
              </a:rPr>
              <a:t>&lt;&lt;</a:t>
            </a:r>
            <a:r>
              <a:rPr kumimoji="0" lang="en-US" sz="1150" b="0" i="0" u="none" strike="noStrike" kern="1200" cap="none" spc="-1" normalizeH="0" baseline="0" noProof="0">
                <a:ln>
                  <a:noFill/>
                </a:ln>
                <a:solidFill>
                  <a:srgbClr val="000000"/>
                </a:solidFill>
                <a:effectLst/>
                <a:uLnTx/>
                <a:uFillTx/>
                <a:latin typeface="Consolas"/>
                <a:ea typeface="Consolas"/>
              </a:rPr>
              <a:t> endl;</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a:t>
            </a:r>
            <a:r>
              <a:rPr kumimoji="0" lang="en-US" sz="1150" b="0" i="0" u="none" strike="noStrike" kern="1200" cap="none" spc="-1" normalizeH="0" baseline="0" noProof="0">
                <a:ln>
                  <a:noFill/>
                </a:ln>
                <a:solidFill>
                  <a:srgbClr val="0000FF"/>
                </a:solidFill>
                <a:effectLst/>
                <a:uLnTx/>
                <a:uFillTx/>
                <a:latin typeface="Consolas"/>
                <a:ea typeface="Consolas"/>
              </a:rPr>
              <a:t>for</a:t>
            </a:r>
            <a:r>
              <a:rPr kumimoji="0" lang="en-US" sz="1150" b="0" i="0" u="none" strike="noStrike" kern="1200" cap="none" spc="-1" normalizeH="0" baseline="0" noProof="0">
                <a:ln>
                  <a:noFill/>
                </a:ln>
                <a:solidFill>
                  <a:srgbClr val="000000"/>
                </a:solidFill>
                <a:effectLst/>
                <a:uLnTx/>
                <a:uFillTx/>
                <a:latin typeface="Consolas"/>
                <a:ea typeface="Consolas"/>
              </a:rPr>
              <a:t> (i = 0; i &lt; numbers.size(); i++)</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j = 0;</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a:t>
            </a:r>
            <a:r>
              <a:rPr kumimoji="0" lang="en-US" sz="1150" b="0" i="0" u="none" strike="noStrike" kern="1200" cap="none" spc="-1" normalizeH="0" baseline="0" noProof="0">
                <a:ln>
                  <a:noFill/>
                </a:ln>
                <a:solidFill>
                  <a:srgbClr val="0000FF"/>
                </a:solidFill>
                <a:effectLst/>
                <a:uLnTx/>
                <a:uFillTx/>
                <a:latin typeface="Consolas"/>
                <a:ea typeface="Consolas"/>
              </a:rPr>
              <a:t>while</a:t>
            </a:r>
            <a:r>
              <a:rPr kumimoji="0" lang="en-US" sz="1150" b="0" i="0" u="none" strike="noStrike" kern="1200" cap="none" spc="-1" normalizeH="0" baseline="0" noProof="0">
                <a:ln>
                  <a:noFill/>
                </a:ln>
                <a:solidFill>
                  <a:srgbClr val="000000"/>
                </a:solidFill>
                <a:effectLst/>
                <a:uLnTx/>
                <a:uFillTx/>
                <a:latin typeface="Consolas"/>
                <a:ea typeface="Consolas"/>
              </a:rPr>
              <a:t> (j &lt; flip_width*3)</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fout </a:t>
            </a:r>
            <a:r>
              <a:rPr kumimoji="0" lang="en-US" sz="1150" b="0" i="0" u="none" strike="noStrike" kern="1200" cap="none" spc="-1" normalizeH="0" baseline="0" noProof="0">
                <a:ln>
                  <a:noFill/>
                </a:ln>
                <a:solidFill>
                  <a:srgbClr val="008080"/>
                </a:solidFill>
                <a:effectLst/>
                <a:uLnTx/>
                <a:uFillTx/>
                <a:latin typeface="Consolas"/>
                <a:ea typeface="Consolas"/>
              </a:rPr>
              <a:t>&lt;&lt;</a:t>
            </a:r>
            <a:r>
              <a:rPr kumimoji="0" lang="en-US" sz="1150" b="0" i="0" u="none" strike="noStrike" kern="1200" cap="none" spc="-1" normalizeH="0" baseline="0" noProof="0">
                <a:ln>
                  <a:noFill/>
                </a:ln>
                <a:solidFill>
                  <a:srgbClr val="000000"/>
                </a:solidFill>
                <a:effectLst/>
                <a:uLnTx/>
                <a:uFillTx/>
                <a:latin typeface="Consolas"/>
                <a:ea typeface="Consolas"/>
              </a:rPr>
              <a:t> numbers</a:t>
            </a:r>
            <a:r>
              <a:rPr kumimoji="0" lang="en-US" sz="1150" b="0" i="0" u="none" strike="noStrike" kern="1200" cap="none" spc="-1" normalizeH="0" baseline="0" noProof="0">
                <a:ln>
                  <a:noFill/>
                </a:ln>
                <a:solidFill>
                  <a:srgbClr val="008080"/>
                </a:solidFill>
                <a:effectLst/>
                <a:uLnTx/>
                <a:uFillTx/>
                <a:latin typeface="Consolas"/>
                <a:ea typeface="Consolas"/>
              </a:rPr>
              <a:t>[</a:t>
            </a:r>
            <a:r>
              <a:rPr kumimoji="0" lang="en-US" sz="1150" b="0" i="0" u="none" strike="noStrike" kern="1200" cap="none" spc="-1" normalizeH="0" baseline="0" noProof="0">
                <a:ln>
                  <a:noFill/>
                </a:ln>
                <a:solidFill>
                  <a:srgbClr val="000000"/>
                </a:solidFill>
                <a:effectLst/>
                <a:uLnTx/>
                <a:uFillTx/>
                <a:latin typeface="Consolas"/>
                <a:ea typeface="Consolas"/>
              </a:rPr>
              <a:t>i</a:t>
            </a:r>
            <a:r>
              <a:rPr kumimoji="0" lang="en-US" sz="1150" b="0" i="0" u="none" strike="noStrike" kern="1200" cap="none" spc="-1" normalizeH="0" baseline="0" noProof="0">
                <a:ln>
                  <a:noFill/>
                </a:ln>
                <a:solidFill>
                  <a:srgbClr val="008080"/>
                </a:solidFill>
                <a:effectLst/>
                <a:uLnTx/>
                <a:uFillTx/>
                <a:latin typeface="Consolas"/>
                <a:ea typeface="Consolas"/>
              </a:rPr>
              <a:t>][</a:t>
            </a:r>
            <a:r>
              <a:rPr kumimoji="0" lang="en-US" sz="1150" b="0" i="0" u="none" strike="noStrike" kern="1200" cap="none" spc="-1" normalizeH="0" baseline="0" noProof="0">
                <a:ln>
                  <a:noFill/>
                </a:ln>
                <a:solidFill>
                  <a:srgbClr val="000000"/>
                </a:solidFill>
                <a:effectLst/>
                <a:uLnTx/>
                <a:uFillTx/>
                <a:latin typeface="Consolas"/>
                <a:ea typeface="Consolas"/>
              </a:rPr>
              <a:t>j</a:t>
            </a:r>
            <a:r>
              <a:rPr kumimoji="0" lang="en-US" sz="1150" b="0" i="0" u="none" strike="noStrike" kern="1200" cap="none" spc="-1" normalizeH="0" baseline="0" noProof="0">
                <a:ln>
                  <a:noFill/>
                </a:ln>
                <a:solidFill>
                  <a:srgbClr val="008080"/>
                </a:solidFill>
                <a:effectLst/>
                <a:uLnTx/>
                <a:uFillTx/>
                <a:latin typeface="Consolas"/>
                <a:ea typeface="Consolas"/>
              </a:rPr>
              <a:t>]</a:t>
            </a:r>
            <a:r>
              <a:rPr kumimoji="0" lang="en-US" sz="1150" b="0" i="0" u="none" strike="noStrike" kern="1200" cap="none" spc="-1" normalizeH="0" baseline="0" noProof="0">
                <a:ln>
                  <a:noFill/>
                </a:ln>
                <a:solidFill>
                  <a:srgbClr val="000000"/>
                </a:solidFill>
                <a:effectLst/>
                <a:uLnTx/>
                <a:uFillTx/>
                <a:latin typeface="Consolas"/>
                <a:ea typeface="Consolas"/>
              </a:rPr>
              <a:t> </a:t>
            </a:r>
            <a:r>
              <a:rPr kumimoji="0" lang="en-US" sz="1150" b="0" i="0" u="none" strike="noStrike" kern="1200" cap="none" spc="-1" normalizeH="0" baseline="0" noProof="0">
                <a:ln>
                  <a:noFill/>
                </a:ln>
                <a:solidFill>
                  <a:srgbClr val="008080"/>
                </a:solidFill>
                <a:effectLst/>
                <a:uLnTx/>
                <a:uFillTx/>
                <a:latin typeface="Consolas"/>
                <a:ea typeface="Consolas"/>
              </a:rPr>
              <a:t>&lt;&lt;</a:t>
            </a:r>
            <a:r>
              <a:rPr kumimoji="0" lang="en-US" sz="1150" b="0" i="0" u="none" strike="noStrike" kern="1200" cap="none" spc="-1" normalizeH="0" baseline="0" noProof="0">
                <a:ln>
                  <a:noFill/>
                </a:ln>
                <a:solidFill>
                  <a:srgbClr val="000000"/>
                </a:solidFill>
                <a:effectLst/>
                <a:uLnTx/>
                <a:uFillTx/>
                <a:latin typeface="Consolas"/>
                <a:ea typeface="Consolas"/>
              </a:rPr>
              <a:t> </a:t>
            </a:r>
            <a:r>
              <a:rPr kumimoji="0" lang="en-US" sz="1150" b="0" i="0" u="none" strike="noStrike" kern="1200" cap="none" spc="-1" normalizeH="0" baseline="0" noProof="0">
                <a:ln>
                  <a:noFill/>
                </a:ln>
                <a:solidFill>
                  <a:srgbClr val="A31515"/>
                </a:solidFill>
                <a:effectLst/>
                <a:uLnTx/>
                <a:uFillTx/>
                <a:latin typeface="Consolas"/>
                <a:ea typeface="Consolas"/>
              </a:rPr>
              <a:t>" "</a:t>
            </a:r>
            <a:r>
              <a:rPr kumimoji="0" lang="en-US" sz="1150" b="0" i="0" u="none" strike="noStrike" kern="1200" cap="none" spc="-1" normalizeH="0" baseline="0" noProof="0">
                <a:ln>
                  <a:noFill/>
                </a:ln>
                <a:solidFill>
                  <a:srgbClr val="000000"/>
                </a:solidFill>
                <a:effectLst/>
                <a:uLnTx/>
                <a:uFillTx/>
                <a:latin typeface="Consolas"/>
                <a:ea typeface="Consolas"/>
              </a:rPr>
              <a:t>;</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j++;</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fout </a:t>
            </a:r>
            <a:r>
              <a:rPr kumimoji="0" lang="en-US" sz="1150" b="0" i="0" u="none" strike="noStrike" kern="1200" cap="none" spc="-1" normalizeH="0" baseline="0" noProof="0">
                <a:ln>
                  <a:noFill/>
                </a:ln>
                <a:solidFill>
                  <a:srgbClr val="008080"/>
                </a:solidFill>
                <a:effectLst/>
                <a:uLnTx/>
                <a:uFillTx/>
                <a:latin typeface="Consolas"/>
                <a:ea typeface="Consolas"/>
              </a:rPr>
              <a:t>&lt;&lt;</a:t>
            </a:r>
            <a:r>
              <a:rPr kumimoji="0" lang="en-US" sz="1150" b="0" i="0" u="none" strike="noStrike" kern="1200" cap="none" spc="-1" normalizeH="0" baseline="0" noProof="0">
                <a:ln>
                  <a:noFill/>
                </a:ln>
                <a:solidFill>
                  <a:srgbClr val="000000"/>
                </a:solidFill>
                <a:effectLst/>
                <a:uLnTx/>
                <a:uFillTx/>
                <a:latin typeface="Consolas"/>
                <a:ea typeface="Consolas"/>
              </a:rPr>
              <a:t> endl;</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a:t>
            </a:r>
            <a:endParaRPr kumimoji="0" lang="en-US" sz="1150" b="0" i="0" u="none" strike="noStrike" kern="1200" cap="none" spc="-1" normalizeH="0" baseline="0" noProof="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1" normalizeH="0" baseline="0" noProof="0">
                <a:ln>
                  <a:noFill/>
                </a:ln>
                <a:solidFill>
                  <a:srgbClr val="000000"/>
                </a:solidFill>
                <a:effectLst/>
                <a:uLnTx/>
                <a:uFillTx/>
                <a:latin typeface="Consolas"/>
                <a:ea typeface="Consolas"/>
              </a:rPr>
              <a:t>	}</a:t>
            </a:r>
            <a:endParaRPr kumimoji="0" lang="en-US" sz="1150" b="0" i="0" u="none" strike="noStrike" kern="1200" cap="none" spc="-1" normalizeH="0" baseline="0" noProof="0">
              <a:ln>
                <a:noFill/>
              </a:ln>
              <a:solidFill>
                <a:prstClr val="black"/>
              </a:solidFill>
              <a:effectLst/>
              <a:uLnTx/>
              <a:uFillTx/>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1" normalizeH="0" baseline="0" noProof="0">
                <a:ln>
                  <a:noFill/>
                </a:ln>
                <a:solidFill>
                  <a:srgbClr val="000000"/>
                </a:solidFill>
                <a:effectLst/>
                <a:uLnTx/>
                <a:uFillTx/>
                <a:latin typeface="Calibri Light"/>
              </a:rPr>
              <a:t>Replace this slide with the coolest thing about your program.</a:t>
            </a:r>
            <a:endParaRPr kumimoji="0" lang="en-US" sz="4400" b="0" i="0" u="none" strike="noStrike" kern="1200" cap="none" spc="-1" normalizeH="0" baseline="0" noProof="0">
              <a:ln>
                <a:noFill/>
              </a:ln>
              <a:solidFill>
                <a:prstClr val="black"/>
              </a:solidFill>
              <a:effectLst/>
              <a:uLnTx/>
              <a:uFillTx/>
              <a:latin typeface="Arial"/>
            </a:endParaRPr>
          </a:p>
        </p:txBody>
      </p:sp>
      <p:pic>
        <p:nvPicPr>
          <p:cNvPr id="81" name="Picture 80"/>
          <p:cNvPicPr/>
          <p:nvPr/>
        </p:nvPicPr>
        <p:blipFill>
          <a:blip r:embed="rId2"/>
          <a:stretch/>
        </p:blipFill>
        <p:spPr>
          <a:xfrm>
            <a:off x="7106040" y="1253880"/>
            <a:ext cx="4780800" cy="4780800"/>
          </a:xfrm>
          <a:prstGeom prst="rect">
            <a:avLst/>
          </a:prstGeom>
          <a:ln>
            <a:noFill/>
          </a:ln>
        </p:spPr>
      </p:pic>
      <p:sp>
        <p:nvSpPr>
          <p:cNvPr id="82" name="CustomShape 2"/>
          <p:cNvSpPr/>
          <p:nvPr/>
        </p:nvSpPr>
        <p:spPr>
          <a:xfrm>
            <a:off x="640080" y="5542560"/>
            <a:ext cx="592740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prstClr val="black"/>
                </a:solidFill>
                <a:effectLst/>
                <a:uLnTx/>
                <a:uFillTx/>
                <a:latin typeface="Arial"/>
              </a:rPr>
              <a:t>Essentially I deleted the last two or three pixels from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prstClr val="black"/>
                </a:solidFill>
                <a:effectLst/>
                <a:uLnTx/>
                <a:uFillTx/>
                <a:latin typeface="Arial"/>
              </a:rPr>
              <a:t>each row which gets replaced by the pixels from the start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prstClr val="black"/>
                </a:solidFill>
                <a:effectLst/>
                <a:uLnTx/>
                <a:uFillTx/>
                <a:latin typeface="Arial"/>
              </a:rPr>
              <a:t>of the next row </a:t>
            </a:r>
          </a:p>
        </p:txBody>
      </p:sp>
      <p:sp>
        <p:nvSpPr>
          <p:cNvPr id="83" name="CustomShape 3"/>
          <p:cNvSpPr/>
          <p:nvPr/>
        </p:nvSpPr>
        <p:spPr>
          <a:xfrm>
            <a:off x="731520" y="1976400"/>
            <a:ext cx="50389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prstClr val="black"/>
                </a:solidFill>
                <a:effectLst/>
                <a:uLnTx/>
                <a:uFillTx/>
                <a:latin typeface="Arial"/>
              </a:rPr>
              <a:t>Set effect #15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prstClr val="black"/>
                </a:solidFill>
                <a:effectLst/>
                <a:uLnTx/>
                <a:uFillTx/>
                <a:latin typeface="Arial"/>
              </a:rPr>
              <a:t>Not repeatable and only works at the end of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prstClr val="black"/>
                </a:solidFill>
                <a:effectLst/>
                <a:uLnTx/>
                <a:uFillTx/>
                <a:latin typeface="Arial"/>
              </a:rPr>
              <a:t>function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1" normalizeH="0" baseline="0" noProof="0">
                <a:ln>
                  <a:noFill/>
                </a:ln>
                <a:solidFill>
                  <a:srgbClr val="000000"/>
                </a:solidFill>
                <a:effectLst/>
                <a:uLnTx/>
                <a:uFillTx/>
                <a:latin typeface="Calibri Light"/>
              </a:rPr>
              <a:t>If I could do it all over again, I would…</a:t>
            </a:r>
            <a:endParaRPr kumimoji="0" lang="en-US" sz="4400" b="0" i="0" u="none" strike="noStrike" kern="1200" cap="none" spc="-1" normalizeH="0" baseline="0" noProof="0">
              <a:ln>
                <a:noFill/>
              </a:ln>
              <a:solidFill>
                <a:prstClr val="black"/>
              </a:solidFill>
              <a:effectLst/>
              <a:uLnTx/>
              <a:uFillTx/>
              <a:latin typeface="Arial"/>
            </a:endParaRPr>
          </a:p>
        </p:txBody>
      </p:sp>
      <p:sp>
        <p:nvSpPr>
          <p:cNvPr id="85"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32000" marR="0" lvl="0" indent="-323640" algn="l" defTabSz="914400" rtl="0" eaLnBrk="1" fontAlgn="auto" latinLnBrk="0" hangingPunct="1">
              <a:lnSpc>
                <a:spcPct val="100000"/>
              </a:lnSpc>
              <a:spcBef>
                <a:spcPts val="1417"/>
              </a:spcBef>
              <a:spcAft>
                <a:spcPts val="0"/>
              </a:spcAft>
              <a:buClr>
                <a:srgbClr val="000000"/>
              </a:buClr>
              <a:buSzPct val="45000"/>
              <a:buFont typeface="Wingdings" charset="2"/>
              <a:buChar char=""/>
              <a:tabLst/>
              <a:defRPr/>
            </a:pPr>
            <a:r>
              <a:rPr kumimoji="0" lang="en-US" sz="2800" b="0" i="0" u="none" strike="noStrike" kern="1200" cap="none" spc="-1" normalizeH="0" baseline="0" noProof="0">
                <a:ln>
                  <a:noFill/>
                </a:ln>
                <a:solidFill>
                  <a:srgbClr val="000000"/>
                </a:solidFill>
                <a:effectLst/>
                <a:uLnTx/>
                <a:uFillTx/>
                <a:latin typeface="Calibri"/>
              </a:rPr>
              <a:t>Use more classes</a:t>
            </a:r>
            <a:endParaRPr kumimoji="0" lang="en-US" sz="2800" b="0" i="0" u="none" strike="noStrike" kern="1200" cap="none" spc="-1" normalizeH="0" baseline="0" noProof="0">
              <a:ln>
                <a:noFill/>
              </a:ln>
              <a:solidFill>
                <a:prstClr val="black"/>
              </a:solidFill>
              <a:effectLst/>
              <a:uLnTx/>
              <a:uFillTx/>
              <a:latin typeface="Arial"/>
            </a:endParaRPr>
          </a:p>
          <a:p>
            <a:pPr marL="432000" marR="0" lvl="0" indent="-323640" algn="l" defTabSz="914400" rtl="0" eaLnBrk="1" fontAlgn="auto" latinLnBrk="0" hangingPunct="1">
              <a:lnSpc>
                <a:spcPct val="100000"/>
              </a:lnSpc>
              <a:spcBef>
                <a:spcPts val="1417"/>
              </a:spcBef>
              <a:spcAft>
                <a:spcPts val="0"/>
              </a:spcAft>
              <a:buClr>
                <a:srgbClr val="000000"/>
              </a:buClr>
              <a:buSzPct val="45000"/>
              <a:buFont typeface="Wingdings" charset="2"/>
              <a:buChar char=""/>
              <a:tabLst/>
              <a:defRPr/>
            </a:pPr>
            <a:r>
              <a:rPr kumimoji="0" lang="en-US" sz="2800" b="0" i="0" u="none" strike="noStrike" kern="1200" cap="none" spc="-1" normalizeH="0" baseline="0" noProof="0">
                <a:ln>
                  <a:noFill/>
                </a:ln>
                <a:solidFill>
                  <a:srgbClr val="000000"/>
                </a:solidFill>
                <a:effectLst/>
                <a:uLnTx/>
                <a:uFillTx/>
                <a:latin typeface="Calibri"/>
              </a:rPr>
              <a:t>Start with a 2d array</a:t>
            </a:r>
            <a:endParaRPr kumimoji="0" lang="en-US" sz="2800" b="0" i="0" u="none" strike="noStrike" kern="1200" cap="none" spc="-1" normalizeH="0" baseline="0" noProof="0">
              <a:ln>
                <a:noFill/>
              </a:ln>
              <a:solidFill>
                <a:prstClr val="black"/>
              </a:solidFill>
              <a:effectLst/>
              <a:uLnTx/>
              <a:uFillTx/>
              <a:latin typeface="Arial"/>
            </a:endParaRPr>
          </a:p>
          <a:p>
            <a:pPr marL="432000" marR="0" lvl="0" indent="-323640" algn="l" defTabSz="914400" rtl="0" eaLnBrk="1" fontAlgn="auto" latinLnBrk="0" hangingPunct="1">
              <a:lnSpc>
                <a:spcPct val="100000"/>
              </a:lnSpc>
              <a:spcBef>
                <a:spcPts val="1417"/>
              </a:spcBef>
              <a:spcAft>
                <a:spcPts val="0"/>
              </a:spcAft>
              <a:buClr>
                <a:srgbClr val="000000"/>
              </a:buClr>
              <a:buSzPct val="45000"/>
              <a:buFont typeface="Wingdings" charset="2"/>
              <a:buChar char=""/>
              <a:tabLst/>
              <a:defRPr/>
            </a:pPr>
            <a:r>
              <a:rPr kumimoji="0" lang="en-US" sz="2800" b="0" i="0" u="none" strike="noStrike" kern="1200" cap="none" spc="-1" normalizeH="0" baseline="0" noProof="0">
                <a:ln>
                  <a:noFill/>
                </a:ln>
                <a:solidFill>
                  <a:srgbClr val="000000"/>
                </a:solidFill>
                <a:effectLst/>
                <a:uLnTx/>
                <a:uFillTx/>
                <a:latin typeface="Calibri"/>
              </a:rPr>
              <a:t>Make my code a vector of ints instead of a vector of strings</a:t>
            </a:r>
            <a:endParaRPr kumimoji="0" lang="en-US" sz="2800" b="0" i="0" u="none" strike="noStrike" kern="1200" cap="none" spc="-1" normalizeH="0" baseline="0" noProof="0">
              <a:ln>
                <a:noFill/>
              </a:ln>
              <a:solidFill>
                <a:prstClr val="black"/>
              </a:solidFill>
              <a:effectLst/>
              <a:uLnTx/>
              <a:uFillTx/>
              <a:latin typeface="Arial"/>
            </a:endParaRPr>
          </a:p>
          <a:p>
            <a:pPr marL="432000" marR="0" lvl="0" indent="-323640" algn="l" defTabSz="914400" rtl="0" eaLnBrk="1" fontAlgn="auto" latinLnBrk="0" hangingPunct="1">
              <a:lnSpc>
                <a:spcPct val="100000"/>
              </a:lnSpc>
              <a:spcBef>
                <a:spcPts val="1417"/>
              </a:spcBef>
              <a:spcAft>
                <a:spcPts val="0"/>
              </a:spcAft>
              <a:buClr>
                <a:srgbClr val="000000"/>
              </a:buClr>
              <a:buSzPct val="45000"/>
              <a:buFont typeface="Wingdings" charset="2"/>
              <a:buChar char=""/>
              <a:tabLst/>
              <a:defRPr/>
            </a:pPr>
            <a:r>
              <a:rPr kumimoji="0" lang="en-US" sz="2800" b="0" i="0" u="none" strike="noStrike" kern="1200" cap="none" spc="-1" normalizeH="0" baseline="0" noProof="0">
                <a:ln>
                  <a:noFill/>
                </a:ln>
                <a:solidFill>
                  <a:srgbClr val="000000"/>
                </a:solidFill>
                <a:effectLst/>
                <a:uLnTx/>
                <a:uFillTx/>
                <a:latin typeface="Calibri"/>
              </a:rPr>
              <a:t>Use more header files and not do it all in main</a:t>
            </a:r>
            <a:endParaRPr kumimoji="0" lang="en-US" sz="2800" b="0" i="0" u="none" strike="noStrike" kern="1200" cap="none" spc="-1" normalizeH="0" baseline="0" noProof="0">
              <a:ln>
                <a:noFill/>
              </a:ln>
              <a:solidFill>
                <a:prstClr val="black"/>
              </a:solidFill>
              <a:effectLst/>
              <a:uLnTx/>
              <a:uFillTx/>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1" normalizeH="0" baseline="0" noProof="0">
                <a:ln>
                  <a:noFill/>
                </a:ln>
                <a:solidFill>
                  <a:srgbClr val="000000"/>
                </a:solidFill>
                <a:effectLst/>
                <a:uLnTx/>
                <a:uFillTx/>
                <a:latin typeface="Calibri Light"/>
              </a:rPr>
              <a:t>The thing that I learned the most was…</a:t>
            </a:r>
            <a:endParaRPr kumimoji="0" lang="en-US" sz="4400" b="0" i="0" u="none" strike="noStrike" kern="1200" cap="none" spc="-1" normalizeH="0" baseline="0" noProof="0">
              <a:ln>
                <a:noFill/>
              </a:ln>
              <a:solidFill>
                <a:prstClr val="black"/>
              </a:solidFill>
              <a:effectLst/>
              <a:uLnTx/>
              <a:uFillTx/>
              <a:latin typeface="Arial"/>
            </a:endParaRPr>
          </a:p>
        </p:txBody>
      </p:sp>
      <p:sp>
        <p:nvSpPr>
          <p:cNvPr id="87" name="CustomShape 2"/>
          <p:cNvSpPr/>
          <p:nvPr/>
        </p:nvSpPr>
        <p:spPr>
          <a:xfrm>
            <a:off x="472320" y="1459800"/>
            <a:ext cx="5653800" cy="448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marR="0" lvl="0" indent="-227880" algn="l" defTabSz="914400" rtl="0" eaLnBrk="1" fontAlgn="auto" latinLnBrk="0" hangingPunct="1">
              <a:lnSpc>
                <a:spcPct val="90000"/>
              </a:lnSpc>
              <a:spcBef>
                <a:spcPts val="1001"/>
              </a:spcBef>
              <a:spcAft>
                <a:spcPts val="0"/>
              </a:spcAft>
              <a:buClr>
                <a:srgbClr val="000000"/>
              </a:buClr>
              <a:buSzTx/>
              <a:buFont typeface="Arial"/>
              <a:buChar char="•"/>
              <a:tabLst/>
              <a:defRPr/>
            </a:pPr>
            <a:r>
              <a:rPr kumimoji="0" lang="en-US" sz="2800" b="0" i="0" u="none" strike="noStrike" kern="1200" cap="none" spc="-1" normalizeH="0" baseline="0" noProof="0">
                <a:ln>
                  <a:noFill/>
                </a:ln>
                <a:solidFill>
                  <a:srgbClr val="000000"/>
                </a:solidFill>
                <a:effectLst/>
                <a:uLnTx/>
                <a:uFillTx/>
                <a:latin typeface="Calibri"/>
              </a:rPr>
              <a:t>Debugging, debugging, debugging…</a:t>
            </a:r>
            <a:endParaRPr kumimoji="0" lang="en-US" sz="2800" b="0" i="0" u="none" strike="noStrike" kern="1200" cap="none" spc="-1" normalizeH="0" baseline="0" noProof="0">
              <a:ln>
                <a:noFill/>
              </a:ln>
              <a:solidFill>
                <a:prstClr val="black"/>
              </a:solidFill>
              <a:effectLst/>
              <a:uLnTx/>
              <a:uFillTx/>
              <a:latin typeface="Arial"/>
            </a:endParaRPr>
          </a:p>
          <a:p>
            <a:pPr marL="228600" marR="0" lvl="0" indent="-227880" algn="l" defTabSz="914400" rtl="0" eaLnBrk="1" fontAlgn="auto" latinLnBrk="0" hangingPunct="1">
              <a:lnSpc>
                <a:spcPct val="90000"/>
              </a:lnSpc>
              <a:spcBef>
                <a:spcPts val="1001"/>
              </a:spcBef>
              <a:spcAft>
                <a:spcPts val="0"/>
              </a:spcAft>
              <a:buClr>
                <a:srgbClr val="000000"/>
              </a:buClr>
              <a:buSzTx/>
              <a:buFont typeface="Arial"/>
              <a:buChar char="•"/>
              <a:tabLst/>
              <a:defRPr/>
            </a:pPr>
            <a:r>
              <a:rPr kumimoji="0" lang="en-US" sz="2800" b="0" i="0" u="none" strike="noStrike" kern="1200" cap="none" spc="-1" normalizeH="0" baseline="0" noProof="0">
                <a:ln>
                  <a:noFill/>
                </a:ln>
                <a:solidFill>
                  <a:srgbClr val="000000"/>
                </a:solidFill>
                <a:effectLst/>
                <a:uLnTx/>
                <a:uFillTx/>
                <a:latin typeface="Calibri"/>
                <a:ea typeface="Microsoft YaHei"/>
              </a:rPr>
              <a:t>Debugging, debugging, debugging…</a:t>
            </a:r>
            <a:endParaRPr kumimoji="0" lang="en-US" sz="2800" b="0" i="0" u="none" strike="noStrike" kern="1200" cap="none" spc="-1" normalizeH="0" baseline="0" noProof="0">
              <a:ln>
                <a:noFill/>
              </a:ln>
              <a:solidFill>
                <a:prstClr val="black"/>
              </a:solidFill>
              <a:effectLst/>
              <a:uLnTx/>
              <a:uFillTx/>
              <a:latin typeface="Arial"/>
            </a:endParaRPr>
          </a:p>
          <a:p>
            <a:pPr marL="228600" marR="0" lvl="0" indent="-227880" algn="l" defTabSz="914400" rtl="0" eaLnBrk="1" fontAlgn="auto" latinLnBrk="0" hangingPunct="1">
              <a:lnSpc>
                <a:spcPct val="90000"/>
              </a:lnSpc>
              <a:spcBef>
                <a:spcPts val="1001"/>
              </a:spcBef>
              <a:spcAft>
                <a:spcPts val="0"/>
              </a:spcAft>
              <a:buClr>
                <a:srgbClr val="000000"/>
              </a:buClr>
              <a:buSzTx/>
              <a:buFont typeface="Arial"/>
              <a:buChar char="•"/>
              <a:tabLst/>
              <a:defRPr/>
            </a:pPr>
            <a:r>
              <a:rPr kumimoji="0" lang="en-US" sz="2800" b="0" i="0" u="none" strike="noStrike" kern="1200" cap="none" spc="-1" normalizeH="0" baseline="0" noProof="0">
                <a:ln>
                  <a:noFill/>
                </a:ln>
                <a:solidFill>
                  <a:srgbClr val="000000"/>
                </a:solidFill>
                <a:effectLst/>
                <a:uLnTx/>
                <a:uFillTx/>
                <a:latin typeface="Calibri"/>
                <a:ea typeface="Microsoft YaHei"/>
              </a:rPr>
              <a:t>Debugging, debugging, debugging…</a:t>
            </a:r>
            <a:endParaRPr kumimoji="0" lang="en-US" sz="2800" b="0" i="0" u="none" strike="noStrike" kern="1200" cap="none" spc="-1" normalizeH="0" baseline="0" noProof="0">
              <a:ln>
                <a:noFill/>
              </a:ln>
              <a:solidFill>
                <a:prstClr val="black"/>
              </a:solidFill>
              <a:effectLst/>
              <a:uLnTx/>
              <a:uFillTx/>
              <a:latin typeface="Arial"/>
            </a:endParaRPr>
          </a:p>
          <a:p>
            <a:pPr marL="228600" marR="0" lvl="0" indent="-227880" algn="l" defTabSz="914400" rtl="0" eaLnBrk="1" fontAlgn="auto" latinLnBrk="0" hangingPunct="1">
              <a:lnSpc>
                <a:spcPct val="90000"/>
              </a:lnSpc>
              <a:spcBef>
                <a:spcPts val="1001"/>
              </a:spcBef>
              <a:spcAft>
                <a:spcPts val="0"/>
              </a:spcAft>
              <a:buClr>
                <a:srgbClr val="000000"/>
              </a:buClr>
              <a:buSzTx/>
              <a:buFont typeface="Arial"/>
              <a:buChar char="•"/>
              <a:tabLst/>
              <a:defRPr/>
            </a:pPr>
            <a:r>
              <a:rPr kumimoji="0" lang="en-US" sz="2800" b="0" i="0" u="none" strike="noStrike" kern="1200" cap="none" spc="-1" normalizeH="0" baseline="0" noProof="0">
                <a:ln>
                  <a:noFill/>
                </a:ln>
                <a:solidFill>
                  <a:srgbClr val="000000"/>
                </a:solidFill>
                <a:effectLst/>
                <a:uLnTx/>
                <a:uFillTx/>
                <a:latin typeface="Calibri"/>
                <a:ea typeface="Microsoft YaHei"/>
              </a:rPr>
              <a:t>Debugging, debugging, debugging…</a:t>
            </a:r>
            <a:endParaRPr kumimoji="0" lang="en-US" sz="2800" b="0" i="0" u="none" strike="noStrike" kern="1200" cap="none" spc="-1" normalizeH="0" baseline="0" noProof="0">
              <a:ln>
                <a:noFill/>
              </a:ln>
              <a:solidFill>
                <a:prstClr val="black"/>
              </a:solidFill>
              <a:effectLst/>
              <a:uLnTx/>
              <a:uFillTx/>
              <a:latin typeface="Arial"/>
            </a:endParaRPr>
          </a:p>
          <a:p>
            <a:pPr marL="228600" marR="0" lvl="0" indent="-227880" algn="l" defTabSz="914400" rtl="0" eaLnBrk="1" fontAlgn="auto" latinLnBrk="0" hangingPunct="1">
              <a:lnSpc>
                <a:spcPct val="90000"/>
              </a:lnSpc>
              <a:spcBef>
                <a:spcPts val="1001"/>
              </a:spcBef>
              <a:spcAft>
                <a:spcPts val="0"/>
              </a:spcAft>
              <a:buClr>
                <a:srgbClr val="000000"/>
              </a:buClr>
              <a:buSzTx/>
              <a:buFont typeface="Arial"/>
              <a:buChar char="•"/>
              <a:tabLst/>
              <a:defRPr/>
            </a:pPr>
            <a:r>
              <a:rPr kumimoji="0" lang="en-US" sz="2800" b="0" i="0" u="none" strike="noStrike" kern="1200" cap="none" spc="-1" normalizeH="0" baseline="0" noProof="0">
                <a:ln>
                  <a:noFill/>
                </a:ln>
                <a:solidFill>
                  <a:srgbClr val="000000"/>
                </a:solidFill>
                <a:effectLst/>
                <a:uLnTx/>
                <a:uFillTx/>
                <a:latin typeface="Calibri"/>
                <a:ea typeface="Microsoft YaHei"/>
              </a:rPr>
              <a:t>Debugging, debugging, debugging…</a:t>
            </a:r>
            <a:endParaRPr kumimoji="0" lang="en-US" sz="2800" b="0" i="0" u="none" strike="noStrike" kern="1200" cap="none" spc="-1" normalizeH="0" baseline="0" noProof="0">
              <a:ln>
                <a:noFill/>
              </a:ln>
              <a:solidFill>
                <a:prstClr val="black"/>
              </a:solidFill>
              <a:effectLst/>
              <a:uLnTx/>
              <a:uFillTx/>
              <a:latin typeface="Arial"/>
            </a:endParaRPr>
          </a:p>
          <a:p>
            <a:pPr marL="228600" marR="0" lvl="0" indent="-227880" algn="l" defTabSz="914400" rtl="0" eaLnBrk="1" fontAlgn="auto" latinLnBrk="0" hangingPunct="1">
              <a:lnSpc>
                <a:spcPct val="90000"/>
              </a:lnSpc>
              <a:spcBef>
                <a:spcPts val="1001"/>
              </a:spcBef>
              <a:spcAft>
                <a:spcPts val="0"/>
              </a:spcAft>
              <a:buClr>
                <a:srgbClr val="000000"/>
              </a:buClr>
              <a:buSzTx/>
              <a:buFont typeface="Arial"/>
              <a:buChar char="•"/>
              <a:tabLst/>
              <a:defRPr/>
            </a:pPr>
            <a:r>
              <a:rPr kumimoji="0" lang="en-US" sz="2800" b="0" i="0" u="none" strike="noStrike" kern="1200" cap="none" spc="-1" normalizeH="0" baseline="0" noProof="0">
                <a:ln>
                  <a:noFill/>
                </a:ln>
                <a:solidFill>
                  <a:srgbClr val="000000"/>
                </a:solidFill>
                <a:effectLst/>
                <a:uLnTx/>
                <a:uFillTx/>
                <a:latin typeface="Calibri"/>
                <a:ea typeface="Microsoft YaHei"/>
              </a:rPr>
              <a:t>Debugging, debugging, debugging…</a:t>
            </a:r>
            <a:endParaRPr kumimoji="0" lang="en-US" sz="2800" b="0" i="0" u="none" strike="noStrike" kern="1200" cap="none" spc="-1" normalizeH="0" baseline="0" noProof="0">
              <a:ln>
                <a:noFill/>
              </a:ln>
              <a:solidFill>
                <a:prstClr val="black"/>
              </a:solidFill>
              <a:effectLst/>
              <a:uLnTx/>
              <a:uFillTx/>
              <a:latin typeface="Arial"/>
            </a:endParaRPr>
          </a:p>
          <a:p>
            <a:pPr marL="228600" marR="0" lvl="0" indent="-227880" algn="l" defTabSz="914400" rtl="0" eaLnBrk="1" fontAlgn="auto" latinLnBrk="0" hangingPunct="1">
              <a:lnSpc>
                <a:spcPct val="90000"/>
              </a:lnSpc>
              <a:spcBef>
                <a:spcPts val="1001"/>
              </a:spcBef>
              <a:spcAft>
                <a:spcPts val="0"/>
              </a:spcAft>
              <a:buClr>
                <a:srgbClr val="000000"/>
              </a:buClr>
              <a:buSzTx/>
              <a:buFont typeface="Arial"/>
              <a:buChar char="•"/>
              <a:tabLst/>
              <a:defRPr/>
            </a:pPr>
            <a:r>
              <a:rPr kumimoji="0" lang="en-US" sz="2800" b="0" i="0" u="none" strike="noStrike" kern="1200" cap="none" spc="-1" normalizeH="0" baseline="0" noProof="0">
                <a:ln>
                  <a:noFill/>
                </a:ln>
                <a:solidFill>
                  <a:srgbClr val="000000"/>
                </a:solidFill>
                <a:effectLst/>
                <a:uLnTx/>
                <a:uFillTx/>
                <a:latin typeface="Calibri"/>
                <a:ea typeface="Microsoft YaHei"/>
              </a:rPr>
              <a:t>Debugging, debugging, debugging…</a:t>
            </a:r>
            <a:endParaRPr kumimoji="0" lang="en-US" sz="2800" b="0" i="0" u="none" strike="noStrike" kern="1200" cap="none" spc="-1" normalizeH="0" baseline="0" noProof="0">
              <a:ln>
                <a:noFill/>
              </a:ln>
              <a:solidFill>
                <a:prstClr val="black"/>
              </a:solidFill>
              <a:effectLst/>
              <a:uLnTx/>
              <a:uFillTx/>
              <a:latin typeface="Arial"/>
            </a:endParaRPr>
          </a:p>
          <a:p>
            <a:pPr marL="228600" marR="0" lvl="0" indent="-227880" algn="l" defTabSz="914400" rtl="0" eaLnBrk="1" fontAlgn="auto" latinLnBrk="0" hangingPunct="1">
              <a:lnSpc>
                <a:spcPct val="90000"/>
              </a:lnSpc>
              <a:spcBef>
                <a:spcPts val="1001"/>
              </a:spcBef>
              <a:spcAft>
                <a:spcPts val="0"/>
              </a:spcAft>
              <a:buClr>
                <a:srgbClr val="000000"/>
              </a:buClr>
              <a:buSzTx/>
              <a:buFont typeface="Arial"/>
              <a:buChar char="•"/>
              <a:tabLst/>
              <a:defRPr/>
            </a:pPr>
            <a:r>
              <a:rPr kumimoji="0" lang="en-US" sz="2800" b="0" i="0" u="none" strike="noStrike" kern="1200" cap="none" spc="-1" normalizeH="0" baseline="0" noProof="0">
                <a:ln>
                  <a:noFill/>
                </a:ln>
                <a:solidFill>
                  <a:srgbClr val="000000"/>
                </a:solidFill>
                <a:effectLst/>
                <a:uLnTx/>
                <a:uFillTx/>
                <a:latin typeface="Calibri"/>
                <a:ea typeface="Microsoft YaHei"/>
              </a:rPr>
              <a:t>Debugging, debugging, debugging…</a:t>
            </a:r>
            <a:endParaRPr kumimoji="0" lang="en-US" sz="2800" b="0" i="0" u="none" strike="noStrike" kern="1200" cap="none" spc="-1" normalizeH="0" baseline="0" noProof="0">
              <a:ln>
                <a:noFill/>
              </a:ln>
              <a:solidFill>
                <a:prstClr val="black"/>
              </a:solidFill>
              <a:effectLst/>
              <a:uLnTx/>
              <a:uFillTx/>
              <a:latin typeface="Arial"/>
            </a:endParaRPr>
          </a:p>
          <a:p>
            <a:pPr marL="228600" marR="0" lvl="0" indent="-227880" algn="l" defTabSz="914400" rtl="0" eaLnBrk="1" fontAlgn="auto" latinLnBrk="0" hangingPunct="1">
              <a:lnSpc>
                <a:spcPct val="90000"/>
              </a:lnSpc>
              <a:spcBef>
                <a:spcPts val="1001"/>
              </a:spcBef>
              <a:spcAft>
                <a:spcPts val="0"/>
              </a:spcAft>
              <a:buClr>
                <a:srgbClr val="000000"/>
              </a:buClr>
              <a:buSzTx/>
              <a:buFont typeface="Arial"/>
              <a:buChar char="•"/>
              <a:tabLst/>
              <a:defRPr/>
            </a:pPr>
            <a:r>
              <a:rPr kumimoji="0" lang="en-US" sz="2800" b="0" i="0" u="none" strike="noStrike" kern="1200" cap="none" spc="-1" normalizeH="0" baseline="0" noProof="0">
                <a:ln>
                  <a:noFill/>
                </a:ln>
                <a:solidFill>
                  <a:srgbClr val="000000"/>
                </a:solidFill>
                <a:effectLst/>
                <a:uLnTx/>
                <a:uFillTx/>
                <a:latin typeface="Calibri"/>
                <a:ea typeface="Microsoft YaHei"/>
              </a:rPr>
              <a:t>Debugging, debugging, debugging…</a:t>
            </a:r>
            <a:endParaRPr kumimoji="0" lang="en-US" sz="2800" b="0" i="0" u="none" strike="noStrike" kern="1200" cap="none" spc="-1" normalizeH="0" baseline="0" noProof="0">
              <a:ln>
                <a:noFill/>
              </a:ln>
              <a:solidFill>
                <a:prstClr val="black"/>
              </a:solidFill>
              <a:effectLst/>
              <a:uLnTx/>
              <a:uFillTx/>
              <a:latin typeface="Arial"/>
            </a:endParaRPr>
          </a:p>
          <a:p>
            <a:pPr marL="228600" marR="0" lvl="0" indent="-227880" algn="l" defTabSz="914400" rtl="0" eaLnBrk="1" fontAlgn="auto" latinLnBrk="0" hangingPunct="1">
              <a:lnSpc>
                <a:spcPct val="90000"/>
              </a:lnSpc>
              <a:spcBef>
                <a:spcPts val="1001"/>
              </a:spcBef>
              <a:spcAft>
                <a:spcPts val="0"/>
              </a:spcAft>
              <a:buClr>
                <a:srgbClr val="000000"/>
              </a:buClr>
              <a:buSzTx/>
              <a:buFont typeface="Arial"/>
              <a:buChar char="•"/>
              <a:tabLst/>
              <a:defRPr/>
            </a:pPr>
            <a:r>
              <a:rPr kumimoji="0" lang="en-US" sz="2800" b="0" i="0" u="none" strike="noStrike" kern="1200" cap="none" spc="-1" normalizeH="0" baseline="0" noProof="0">
                <a:ln>
                  <a:noFill/>
                </a:ln>
                <a:solidFill>
                  <a:srgbClr val="000000"/>
                </a:solidFill>
                <a:effectLst/>
                <a:uLnTx/>
                <a:uFillTx/>
                <a:latin typeface="Calibri"/>
                <a:ea typeface="Microsoft YaHei"/>
              </a:rPr>
              <a:t>Debugging, debugging, debugging...</a:t>
            </a:r>
            <a:endParaRPr kumimoji="0" lang="en-US" sz="2800" b="0" i="0" u="none" strike="noStrike" kern="1200" cap="none" spc="-1" normalizeH="0" baseline="0" noProof="0">
              <a:ln>
                <a:noFill/>
              </a:ln>
              <a:solidFill>
                <a:prstClr val="black"/>
              </a:solidFill>
              <a:effectLst/>
              <a:uLnTx/>
              <a:uFillTx/>
              <a:latin typeface="Arial"/>
            </a:endParaRPr>
          </a:p>
        </p:txBody>
      </p:sp>
      <p:sp>
        <p:nvSpPr>
          <p:cNvPr id="88" name="CustomShape 3"/>
          <p:cNvSpPr/>
          <p:nvPr/>
        </p:nvSpPr>
        <p:spPr>
          <a:xfrm>
            <a:off x="6126480" y="1554480"/>
            <a:ext cx="6034680" cy="583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16000" marR="0" lvl="0" indent="-215640" algn="l" defTabSz="914400" rtl="0" eaLnBrk="1" fontAlgn="auto" latinLnBrk="0" hangingPunct="1">
              <a:lnSpc>
                <a:spcPct val="90000"/>
              </a:lnSpc>
              <a:spcBef>
                <a:spcPts val="1001"/>
              </a:spcBef>
              <a:spcAft>
                <a:spcPts val="0"/>
              </a:spcAft>
              <a:buClr>
                <a:srgbClr val="000000"/>
              </a:buClr>
              <a:buSzPct val="45000"/>
              <a:buFont typeface="Wingdings" charset="2"/>
              <a:buChar char=""/>
              <a:tabLst/>
              <a:defRPr/>
            </a:pPr>
            <a:r>
              <a:rPr kumimoji="0" lang="en-US" sz="2800" b="0" i="0" u="none" strike="noStrike" kern="1200" cap="none" spc="-1" normalizeH="0" baseline="0" noProof="0">
                <a:ln>
                  <a:noFill/>
                </a:ln>
                <a:solidFill>
                  <a:srgbClr val="000000"/>
                </a:solidFill>
                <a:effectLst/>
                <a:uLnTx/>
                <a:uFillTx/>
                <a:latin typeface="Calibri"/>
              </a:rPr>
              <a:t>Debugging, debugging, debugging…</a:t>
            </a:r>
            <a:endParaRPr kumimoji="0" lang="en-US" sz="2800" b="0" i="0" u="none" strike="noStrike" kern="1200" cap="none" spc="-1" normalizeH="0" baseline="0" noProof="0">
              <a:ln>
                <a:noFill/>
              </a:ln>
              <a:solidFill>
                <a:prstClr val="black"/>
              </a:solidFill>
              <a:effectLst/>
              <a:uLnTx/>
              <a:uFillTx/>
              <a:latin typeface="Arial"/>
            </a:endParaRPr>
          </a:p>
          <a:p>
            <a:pPr marL="216000" marR="0" lvl="0" indent="-215640" algn="l" defTabSz="914400" rtl="0" eaLnBrk="1" fontAlgn="auto" latinLnBrk="0" hangingPunct="1">
              <a:lnSpc>
                <a:spcPct val="90000"/>
              </a:lnSpc>
              <a:spcBef>
                <a:spcPts val="1001"/>
              </a:spcBef>
              <a:spcAft>
                <a:spcPts val="0"/>
              </a:spcAft>
              <a:buClr>
                <a:srgbClr val="000000"/>
              </a:buClr>
              <a:buSzPct val="45000"/>
              <a:buFont typeface="Wingdings" charset="2"/>
              <a:buChar char=""/>
              <a:tabLst/>
              <a:defRPr/>
            </a:pPr>
            <a:r>
              <a:rPr kumimoji="0" lang="en-US" sz="2800" b="0" i="0" u="none" strike="noStrike" kern="1200" cap="none" spc="-1" normalizeH="0" baseline="0" noProof="0">
                <a:ln>
                  <a:noFill/>
                </a:ln>
                <a:solidFill>
                  <a:srgbClr val="000000"/>
                </a:solidFill>
                <a:effectLst/>
                <a:uLnTx/>
                <a:uFillTx/>
                <a:latin typeface="Calibri"/>
                <a:ea typeface="Microsoft YaHei"/>
              </a:rPr>
              <a:t>Debugging, debugging, debugging…</a:t>
            </a:r>
            <a:endParaRPr kumimoji="0" lang="en-US" sz="2800" b="0" i="0" u="none" strike="noStrike" kern="1200" cap="none" spc="-1" normalizeH="0" baseline="0" noProof="0">
              <a:ln>
                <a:noFill/>
              </a:ln>
              <a:solidFill>
                <a:prstClr val="black"/>
              </a:solidFill>
              <a:effectLst/>
              <a:uLnTx/>
              <a:uFillTx/>
              <a:latin typeface="Arial"/>
            </a:endParaRPr>
          </a:p>
          <a:p>
            <a:pPr marL="216000" marR="0" lvl="0" indent="-215640" algn="l" defTabSz="914400" rtl="0" eaLnBrk="1" fontAlgn="auto" latinLnBrk="0" hangingPunct="1">
              <a:lnSpc>
                <a:spcPct val="90000"/>
              </a:lnSpc>
              <a:spcBef>
                <a:spcPts val="1001"/>
              </a:spcBef>
              <a:spcAft>
                <a:spcPts val="0"/>
              </a:spcAft>
              <a:buClr>
                <a:srgbClr val="000000"/>
              </a:buClr>
              <a:buSzPct val="45000"/>
              <a:buFont typeface="Wingdings" charset="2"/>
              <a:buChar char=""/>
              <a:tabLst/>
              <a:defRPr/>
            </a:pPr>
            <a:r>
              <a:rPr kumimoji="0" lang="en-US" sz="2800" b="0" i="0" u="none" strike="noStrike" kern="1200" cap="none" spc="-1" normalizeH="0" baseline="0" noProof="0">
                <a:ln>
                  <a:noFill/>
                </a:ln>
                <a:solidFill>
                  <a:srgbClr val="000000"/>
                </a:solidFill>
                <a:effectLst/>
                <a:uLnTx/>
                <a:uFillTx/>
                <a:latin typeface="Calibri"/>
                <a:ea typeface="Microsoft YaHei"/>
              </a:rPr>
              <a:t>Debugging, debugging, debugging…</a:t>
            </a:r>
            <a:endParaRPr kumimoji="0" lang="en-US" sz="2800" b="0" i="0" u="none" strike="noStrike" kern="1200" cap="none" spc="-1" normalizeH="0" baseline="0" noProof="0">
              <a:ln>
                <a:noFill/>
              </a:ln>
              <a:solidFill>
                <a:prstClr val="black"/>
              </a:solidFill>
              <a:effectLst/>
              <a:uLnTx/>
              <a:uFillTx/>
              <a:latin typeface="Arial"/>
            </a:endParaRPr>
          </a:p>
          <a:p>
            <a:pPr marL="216000" marR="0" lvl="0" indent="-215640" algn="l" defTabSz="914400" rtl="0" eaLnBrk="1" fontAlgn="auto" latinLnBrk="0" hangingPunct="1">
              <a:lnSpc>
                <a:spcPct val="90000"/>
              </a:lnSpc>
              <a:spcBef>
                <a:spcPts val="1001"/>
              </a:spcBef>
              <a:spcAft>
                <a:spcPts val="0"/>
              </a:spcAft>
              <a:buClr>
                <a:srgbClr val="000000"/>
              </a:buClr>
              <a:buSzPct val="45000"/>
              <a:buFont typeface="Wingdings" charset="2"/>
              <a:buChar char=""/>
              <a:tabLst/>
              <a:defRPr/>
            </a:pPr>
            <a:r>
              <a:rPr kumimoji="0" lang="en-US" sz="2800" b="0" i="0" u="none" strike="noStrike" kern="1200" cap="none" spc="-1" normalizeH="0" baseline="0" noProof="0">
                <a:ln>
                  <a:noFill/>
                </a:ln>
                <a:solidFill>
                  <a:srgbClr val="000000"/>
                </a:solidFill>
                <a:effectLst/>
                <a:uLnTx/>
                <a:uFillTx/>
                <a:latin typeface="Calibri"/>
                <a:ea typeface="Microsoft YaHei"/>
              </a:rPr>
              <a:t>Debugging, debugging, debugging…</a:t>
            </a:r>
            <a:endParaRPr kumimoji="0" lang="en-US" sz="2800" b="0" i="0" u="none" strike="noStrike" kern="1200" cap="none" spc="-1" normalizeH="0" baseline="0" noProof="0">
              <a:ln>
                <a:noFill/>
              </a:ln>
              <a:solidFill>
                <a:prstClr val="black"/>
              </a:solidFill>
              <a:effectLst/>
              <a:uLnTx/>
              <a:uFillTx/>
              <a:latin typeface="Arial"/>
            </a:endParaRPr>
          </a:p>
          <a:p>
            <a:pPr marL="216000" marR="0" lvl="0" indent="-215640" algn="l" defTabSz="914400" rtl="0" eaLnBrk="1" fontAlgn="auto" latinLnBrk="0" hangingPunct="1">
              <a:lnSpc>
                <a:spcPct val="90000"/>
              </a:lnSpc>
              <a:spcBef>
                <a:spcPts val="1001"/>
              </a:spcBef>
              <a:spcAft>
                <a:spcPts val="0"/>
              </a:spcAft>
              <a:buClr>
                <a:srgbClr val="000000"/>
              </a:buClr>
              <a:buSzPct val="45000"/>
              <a:buFont typeface="Wingdings" charset="2"/>
              <a:buChar char=""/>
              <a:tabLst/>
              <a:defRPr/>
            </a:pPr>
            <a:r>
              <a:rPr kumimoji="0" lang="en-US" sz="2800" b="0" i="0" u="none" strike="noStrike" kern="1200" cap="none" spc="-1" normalizeH="0" baseline="0" noProof="0">
                <a:ln>
                  <a:noFill/>
                </a:ln>
                <a:solidFill>
                  <a:srgbClr val="000000"/>
                </a:solidFill>
                <a:effectLst/>
                <a:uLnTx/>
                <a:uFillTx/>
                <a:latin typeface="Calibri"/>
                <a:ea typeface="Microsoft YaHei"/>
              </a:rPr>
              <a:t>Debugging, debugging, debugging…</a:t>
            </a:r>
            <a:endParaRPr kumimoji="0" lang="en-US" sz="2800" b="0" i="0" u="none" strike="noStrike" kern="1200" cap="none" spc="-1" normalizeH="0" baseline="0" noProof="0">
              <a:ln>
                <a:noFill/>
              </a:ln>
              <a:solidFill>
                <a:prstClr val="black"/>
              </a:solidFill>
              <a:effectLst/>
              <a:uLnTx/>
              <a:uFillTx/>
              <a:latin typeface="Arial"/>
            </a:endParaRPr>
          </a:p>
          <a:p>
            <a:pPr marL="216000" marR="0" lvl="0" indent="-215640" algn="l" defTabSz="914400" rtl="0" eaLnBrk="1" fontAlgn="auto" latinLnBrk="0" hangingPunct="1">
              <a:lnSpc>
                <a:spcPct val="90000"/>
              </a:lnSpc>
              <a:spcBef>
                <a:spcPts val="1001"/>
              </a:spcBef>
              <a:spcAft>
                <a:spcPts val="0"/>
              </a:spcAft>
              <a:buClr>
                <a:srgbClr val="000000"/>
              </a:buClr>
              <a:buSzPct val="45000"/>
              <a:buFont typeface="Wingdings" charset="2"/>
              <a:buChar char=""/>
              <a:tabLst/>
              <a:defRPr/>
            </a:pPr>
            <a:r>
              <a:rPr kumimoji="0" lang="en-US" sz="2800" b="0" i="0" u="none" strike="noStrike" kern="1200" cap="none" spc="-1" normalizeH="0" baseline="0" noProof="0">
                <a:ln>
                  <a:noFill/>
                </a:ln>
                <a:solidFill>
                  <a:srgbClr val="000000"/>
                </a:solidFill>
                <a:effectLst/>
                <a:uLnTx/>
                <a:uFillTx/>
                <a:latin typeface="Calibri"/>
                <a:ea typeface="Microsoft YaHei"/>
              </a:rPr>
              <a:t>Debugging, debugging, debugging…</a:t>
            </a:r>
            <a:endParaRPr kumimoji="0" lang="en-US" sz="2800" b="0" i="0" u="none" strike="noStrike" kern="1200" cap="none" spc="-1" normalizeH="0" baseline="0" noProof="0">
              <a:ln>
                <a:noFill/>
              </a:ln>
              <a:solidFill>
                <a:prstClr val="black"/>
              </a:solidFill>
              <a:effectLst/>
              <a:uLnTx/>
              <a:uFillTx/>
              <a:latin typeface="Arial"/>
            </a:endParaRPr>
          </a:p>
          <a:p>
            <a:pPr marL="216000" marR="0" lvl="0" indent="-215640" algn="l" defTabSz="914400" rtl="0" eaLnBrk="1" fontAlgn="auto" latinLnBrk="0" hangingPunct="1">
              <a:lnSpc>
                <a:spcPct val="90000"/>
              </a:lnSpc>
              <a:spcBef>
                <a:spcPts val="1001"/>
              </a:spcBef>
              <a:spcAft>
                <a:spcPts val="0"/>
              </a:spcAft>
              <a:buClr>
                <a:srgbClr val="000000"/>
              </a:buClr>
              <a:buSzPct val="45000"/>
              <a:buFont typeface="Wingdings" charset="2"/>
              <a:buChar char=""/>
              <a:tabLst/>
              <a:defRPr/>
            </a:pPr>
            <a:r>
              <a:rPr kumimoji="0" lang="en-US" sz="2800" b="0" i="0" u="none" strike="noStrike" kern="1200" cap="none" spc="-1" normalizeH="0" baseline="0" noProof="0">
                <a:ln>
                  <a:noFill/>
                </a:ln>
                <a:solidFill>
                  <a:srgbClr val="000000"/>
                </a:solidFill>
                <a:effectLst/>
                <a:uLnTx/>
                <a:uFillTx/>
                <a:latin typeface="Calibri"/>
                <a:ea typeface="Microsoft YaHei"/>
              </a:rPr>
              <a:t>Debugging, debugging, debugging…</a:t>
            </a:r>
            <a:endParaRPr kumimoji="0" lang="en-US" sz="2800" b="0" i="0" u="none" strike="noStrike" kern="1200" cap="none" spc="-1" normalizeH="0" baseline="0" noProof="0">
              <a:ln>
                <a:noFill/>
              </a:ln>
              <a:solidFill>
                <a:prstClr val="black"/>
              </a:solidFill>
              <a:effectLst/>
              <a:uLnTx/>
              <a:uFillTx/>
              <a:latin typeface="Arial"/>
            </a:endParaRPr>
          </a:p>
          <a:p>
            <a:pPr marL="216000" marR="0" lvl="0" indent="-215640" algn="l" defTabSz="914400" rtl="0" eaLnBrk="1" fontAlgn="auto" latinLnBrk="0" hangingPunct="1">
              <a:lnSpc>
                <a:spcPct val="100000"/>
              </a:lnSpc>
              <a:spcBef>
                <a:spcPts val="0"/>
              </a:spcBef>
              <a:spcAft>
                <a:spcPts val="0"/>
              </a:spcAft>
              <a:buClr>
                <a:srgbClr val="000000"/>
              </a:buClr>
              <a:buSzPct val="45000"/>
              <a:buFont typeface="Wingdings" charset="2"/>
              <a:buChar char=""/>
              <a:tabLst/>
              <a:defRPr/>
            </a:pPr>
            <a:r>
              <a:rPr kumimoji="0" lang="en-US" sz="2800" b="0" i="0" u="none" strike="noStrike" kern="1200" cap="none" spc="-1" normalizeH="0" baseline="0" noProof="0">
                <a:ln>
                  <a:noFill/>
                </a:ln>
                <a:solidFill>
                  <a:srgbClr val="000000"/>
                </a:solidFill>
                <a:effectLst/>
                <a:uLnTx/>
                <a:uFillTx/>
                <a:latin typeface="Calibri"/>
                <a:ea typeface="Microsoft YaHei"/>
              </a:rPr>
              <a:t>Debugging, debugging, debugging…</a:t>
            </a:r>
            <a:endParaRPr kumimoji="0" lang="en-US" sz="2800" b="0" i="0" u="none" strike="noStrike" kern="1200" cap="none" spc="-1" normalizeH="0" baseline="0" noProof="0">
              <a:ln>
                <a:noFill/>
              </a:ln>
              <a:solidFill>
                <a:prstClr val="black"/>
              </a:solidFill>
              <a:effectLst/>
              <a:uLnTx/>
              <a:uFillTx/>
              <a:latin typeface="Arial"/>
            </a:endParaRPr>
          </a:p>
          <a:p>
            <a:pPr marL="216000" marR="0" lvl="0" indent="-215640" algn="l" defTabSz="914400" rtl="0" eaLnBrk="1" fontAlgn="auto" latinLnBrk="0" hangingPunct="1">
              <a:lnSpc>
                <a:spcPct val="90000"/>
              </a:lnSpc>
              <a:spcBef>
                <a:spcPts val="1001"/>
              </a:spcBef>
              <a:spcAft>
                <a:spcPts val="0"/>
              </a:spcAft>
              <a:buClr>
                <a:srgbClr val="000000"/>
              </a:buClr>
              <a:buSzPct val="45000"/>
              <a:buFont typeface="Wingdings" charset="2"/>
              <a:buChar char=""/>
              <a:tabLst/>
              <a:defRPr/>
            </a:pPr>
            <a:r>
              <a:rPr kumimoji="0" lang="en-US" sz="2800" b="0" i="0" u="none" strike="noStrike" kern="1200" cap="none" spc="-1" normalizeH="0" baseline="0" noProof="0">
                <a:ln>
                  <a:noFill/>
                </a:ln>
                <a:solidFill>
                  <a:srgbClr val="000000"/>
                </a:solidFill>
                <a:effectLst/>
                <a:uLnTx/>
                <a:uFillTx/>
                <a:latin typeface="Calibri"/>
                <a:ea typeface="Microsoft YaHei"/>
              </a:rPr>
              <a:t>Debugging, debugging, debugging…</a:t>
            </a:r>
            <a:endParaRPr kumimoji="0" lang="en-US" sz="2800" b="0" i="0" u="none" strike="noStrike" kern="1200" cap="none" spc="-1" normalizeH="0" baseline="0" noProof="0">
              <a:ln>
                <a:noFill/>
              </a:ln>
              <a:solidFill>
                <a:prstClr val="black"/>
              </a:solidFill>
              <a:effectLst/>
              <a:uLnTx/>
              <a:uFillTx/>
              <a:latin typeface="Arial"/>
            </a:endParaRPr>
          </a:p>
          <a:p>
            <a:pPr marL="216000" marR="0" lvl="0" indent="-215640" algn="l" defTabSz="914400" rtl="0" eaLnBrk="1" fontAlgn="auto" latinLnBrk="0" hangingPunct="1">
              <a:lnSpc>
                <a:spcPct val="100000"/>
              </a:lnSpc>
              <a:spcBef>
                <a:spcPts val="0"/>
              </a:spcBef>
              <a:spcAft>
                <a:spcPts val="0"/>
              </a:spcAft>
              <a:buClr>
                <a:srgbClr val="000000"/>
              </a:buClr>
              <a:buSzPct val="45000"/>
              <a:buFont typeface="Wingdings" charset="2"/>
              <a:buChar char=""/>
              <a:tabLst/>
              <a:defRPr/>
            </a:pPr>
            <a:r>
              <a:rPr kumimoji="0" lang="en-US" sz="2800" b="0" i="0" u="none" strike="noStrike" kern="1200" cap="none" spc="-1" normalizeH="0" baseline="0" noProof="0">
                <a:ln>
                  <a:noFill/>
                </a:ln>
                <a:solidFill>
                  <a:srgbClr val="000000"/>
                </a:solidFill>
                <a:effectLst/>
                <a:uLnTx/>
                <a:uFillTx/>
                <a:latin typeface="Calibri"/>
                <a:ea typeface="Microsoft YaHei"/>
              </a:rPr>
              <a:t>Debugging, debugging, debugging…</a:t>
            </a:r>
            <a:endParaRPr kumimoji="0" lang="en-US" sz="2800" b="0" i="0" u="none" strike="noStrike" kern="1200" cap="none" spc="-1" normalizeH="0" baseline="0" noProof="0">
              <a:ln>
                <a:noFill/>
              </a:ln>
              <a:solidFill>
                <a:prstClr val="black"/>
              </a:solidFill>
              <a:effectLst/>
              <a:uLnTx/>
              <a:uFillTx/>
              <a:latin typeface="Arial"/>
            </a:endParaRPr>
          </a:p>
          <a:p>
            <a:pPr marL="216000" marR="0" lvl="0" indent="-215640" algn="l" defTabSz="914400" rtl="0" eaLnBrk="1" fontAlgn="auto" latinLnBrk="0" hangingPunct="1">
              <a:lnSpc>
                <a:spcPct val="90000"/>
              </a:lnSpc>
              <a:spcBef>
                <a:spcPts val="1001"/>
              </a:spcBef>
              <a:spcAft>
                <a:spcPts val="0"/>
              </a:spcAft>
              <a:buClr>
                <a:srgbClr val="000000"/>
              </a:buClr>
              <a:buSzPct val="45000"/>
              <a:buFont typeface="Wingdings" charset="2"/>
              <a:buChar char=""/>
              <a:tabLst/>
              <a:defRPr/>
            </a:pPr>
            <a:r>
              <a:rPr kumimoji="0" lang="en-US" sz="2800" b="0" i="0" u="none" strike="noStrike" kern="1200" cap="none" spc="-1" normalizeH="0" baseline="0" noProof="0">
                <a:ln>
                  <a:noFill/>
                </a:ln>
                <a:solidFill>
                  <a:srgbClr val="000000"/>
                </a:solidFill>
                <a:effectLst/>
                <a:uLnTx/>
                <a:uFillTx/>
                <a:latin typeface="Calibri"/>
                <a:ea typeface="Microsoft YaHei"/>
              </a:rPr>
              <a:t>Debugging, debugging, debugging…</a:t>
            </a:r>
            <a:endParaRPr kumimoji="0" lang="en-US" sz="2800" b="0" i="0" u="none" strike="noStrike" kern="1200" cap="none" spc="-1" normalizeH="0" baseline="0" noProof="0">
              <a:ln>
                <a:noFill/>
              </a:ln>
              <a:solidFill>
                <a:prstClr val="black"/>
              </a:solidFill>
              <a:effectLst/>
              <a:uLnTx/>
              <a:uFillTx/>
              <a:latin typeface="Arial"/>
            </a:endParaRPr>
          </a:p>
          <a:p>
            <a:pPr marL="216000" marR="0" lvl="0" indent="-215640" algn="l" defTabSz="914400" rtl="0" eaLnBrk="1" fontAlgn="auto" latinLnBrk="0" hangingPunct="1">
              <a:lnSpc>
                <a:spcPct val="100000"/>
              </a:lnSpc>
              <a:spcBef>
                <a:spcPts val="0"/>
              </a:spcBef>
              <a:spcAft>
                <a:spcPts val="0"/>
              </a:spcAft>
              <a:buClr>
                <a:srgbClr val="000000"/>
              </a:buClr>
              <a:buSzPct val="45000"/>
              <a:buFont typeface="Wingdings" charset="2"/>
              <a:buChar char=""/>
              <a:tabLst/>
              <a:defRPr/>
            </a:pPr>
            <a:r>
              <a:rPr kumimoji="0" lang="en-US" sz="2800" b="0" i="0" u="none" strike="noStrike" kern="1200" cap="none" spc="-1" normalizeH="0" baseline="0" noProof="0">
                <a:ln>
                  <a:noFill/>
                </a:ln>
                <a:solidFill>
                  <a:srgbClr val="000000"/>
                </a:solidFill>
                <a:effectLst/>
                <a:uLnTx/>
                <a:uFillTx/>
                <a:latin typeface="Calibri"/>
                <a:ea typeface="Microsoft YaHei"/>
              </a:rPr>
              <a:t>And fixing things that already work...</a:t>
            </a:r>
            <a:endParaRPr kumimoji="0" lang="en-US" sz="2800" b="0" i="0" u="none" strike="noStrike" kern="1200" cap="none" spc="-1" normalizeH="0" baseline="0" noProof="0">
              <a:ln>
                <a:noFill/>
              </a:ln>
              <a:solidFill>
                <a:prstClr val="black"/>
              </a:solidFill>
              <a:effectLst/>
              <a:uLnTx/>
              <a:uFillTx/>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a:t>Tashenea M. Burns-Young</a:t>
            </a:r>
          </a:p>
        </p:txBody>
      </p:sp>
      <p:sp>
        <p:nvSpPr>
          <p:cNvPr id="3" name="Subtitle 2"/>
          <p:cNvSpPr>
            <a:spLocks noGrp="1"/>
          </p:cNvSpPr>
          <p:nvPr>
            <p:ph type="subTitle" idx="1"/>
          </p:nvPr>
        </p:nvSpPr>
        <p:spPr/>
        <p:txBody>
          <a:bodyPr/>
          <a:lstStyle/>
          <a:p>
            <a:r>
              <a:rPr lang="en-US" dirty="0"/>
              <a:t>Computer Science Foundation 2</a:t>
            </a:r>
          </a:p>
        </p:txBody>
      </p:sp>
    </p:spTree>
    <p:extLst>
      <p:ext uri="{BB962C8B-B14F-4D97-AF65-F5344CB8AC3E}">
        <p14:creationId xmlns:p14="http://schemas.microsoft.com/office/powerpoint/2010/main" val="1129740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coolest thing about my program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0754" y="1995853"/>
            <a:ext cx="4431323" cy="3881654"/>
          </a:xfrm>
        </p:spPr>
      </p:pic>
      <p:sp>
        <p:nvSpPr>
          <p:cNvPr id="5" name="TextBox 4"/>
          <p:cNvSpPr txBox="1"/>
          <p:nvPr/>
        </p:nvSpPr>
        <p:spPr>
          <a:xfrm>
            <a:off x="1451579" y="2990849"/>
            <a:ext cx="4873021" cy="147732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What is cool about this project was the process. This being my first project that I have really done by myself with a some help from the Professor. I was able to learn my learning style and how I am able to find the necessary resources. </a:t>
            </a:r>
          </a:p>
        </p:txBody>
      </p:sp>
    </p:spTree>
    <p:extLst>
      <p:ext uri="{BB962C8B-B14F-4D97-AF65-F5344CB8AC3E}">
        <p14:creationId xmlns:p14="http://schemas.microsoft.com/office/powerpoint/2010/main" val="1481981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2"/>
          <p:cNvSpPr txBox="1">
            <a:spLocks noGrp="1"/>
          </p:cNvSpPr>
          <p:nvPr>
            <p:ph type="title"/>
          </p:nvPr>
        </p:nvSpPr>
        <p:spPr>
          <a:xfrm>
            <a:off x="838200" y="365125"/>
            <a:ext cx="10515600" cy="3439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The coolest part of PPME v0.07 is that the pixelate effect automatically resizes the pixel division it uses so that no pixels are cut off</a:t>
            </a:r>
            <a:endParaRPr/>
          </a:p>
          <a:p>
            <a:pPr marL="0" lvl="0" indent="0" algn="l" rtl="0">
              <a:lnSpc>
                <a:spcPct val="90000"/>
              </a:lnSpc>
              <a:spcBef>
                <a:spcPts val="0"/>
              </a:spcBef>
              <a:spcAft>
                <a:spcPts val="0"/>
              </a:spcAft>
              <a:buClr>
                <a:schemeClr val="dk1"/>
              </a:buClr>
              <a:buSzPts val="4400"/>
              <a:buFont typeface="Calibri"/>
              <a:buNone/>
            </a:pPr>
            <a:r>
              <a:rPr lang="en-US"/>
              <a:t>(...at least vertically, checking for both width and heigth causes issues if they are not even or otherwise proportional)</a:t>
            </a:r>
            <a:endParaRPr/>
          </a:p>
        </p:txBody>
      </p:sp>
      <p:sp>
        <p:nvSpPr>
          <p:cNvPr id="72" name="Google Shape;72;p2"/>
          <p:cNvSpPr txBox="1">
            <a:spLocks noGrp="1"/>
          </p:cNvSpPr>
          <p:nvPr>
            <p:ph type="body" idx="1"/>
          </p:nvPr>
        </p:nvSpPr>
        <p:spPr>
          <a:xfrm>
            <a:off x="2113475" y="4063850"/>
            <a:ext cx="9240300" cy="25017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Clr>
                <a:schemeClr val="dk1"/>
              </a:buClr>
              <a:buSzPts val="1100"/>
              <a:buFont typeface="Arial"/>
              <a:buNone/>
            </a:pPr>
            <a:r>
              <a:rPr lang="en-US">
                <a:solidFill>
                  <a:srgbClr val="FFFFFF"/>
                </a:solidFill>
                <a:highlight>
                  <a:srgbClr val="000000"/>
                </a:highlight>
                <a:latin typeface="Courier New"/>
                <a:ea typeface="Courier New"/>
                <a:cs typeface="Courier New"/>
                <a:sym typeface="Courier New"/>
              </a:rPr>
              <a:t>int pixelDiv = 3;</a:t>
            </a:r>
            <a:endParaRPr>
              <a:solidFill>
                <a:srgbClr val="FFFFFF"/>
              </a:solidFill>
              <a:highlight>
                <a:srgbClr val="000000"/>
              </a:highlight>
              <a:latin typeface="Courier New"/>
              <a:ea typeface="Courier New"/>
              <a:cs typeface="Courier New"/>
              <a:sym typeface="Courier New"/>
            </a:endParaRPr>
          </a:p>
          <a:p>
            <a:pPr marL="0" lvl="0" indent="0" algn="l" rtl="0">
              <a:lnSpc>
                <a:spcPct val="100000"/>
              </a:lnSpc>
              <a:spcBef>
                <a:spcPts val="2100"/>
              </a:spcBef>
              <a:spcAft>
                <a:spcPts val="0"/>
              </a:spcAft>
              <a:buClr>
                <a:schemeClr val="dk1"/>
              </a:buClr>
              <a:buSzPts val="1100"/>
              <a:buFont typeface="Arial"/>
              <a:buNone/>
            </a:pPr>
            <a:r>
              <a:rPr lang="en-US">
                <a:solidFill>
                  <a:srgbClr val="FFFFFF"/>
                </a:solidFill>
                <a:highlight>
                  <a:srgbClr val="000000"/>
                </a:highlight>
                <a:latin typeface="Courier New"/>
                <a:ea typeface="Courier New"/>
                <a:cs typeface="Courier New"/>
                <a:sym typeface="Courier New"/>
              </a:rPr>
              <a:t>while (doc.getHeight() % pixelDiv != 0) {</a:t>
            </a:r>
            <a:endParaRPr>
              <a:solidFill>
                <a:srgbClr val="FFFFFF"/>
              </a:solidFill>
              <a:highlight>
                <a:srgbClr val="000000"/>
              </a:highlight>
              <a:latin typeface="Courier New"/>
              <a:ea typeface="Courier New"/>
              <a:cs typeface="Courier New"/>
              <a:sym typeface="Courier New"/>
            </a:endParaRPr>
          </a:p>
          <a:p>
            <a:pPr marL="0" lvl="0" indent="457200" algn="l" rtl="0">
              <a:lnSpc>
                <a:spcPct val="100000"/>
              </a:lnSpc>
              <a:spcBef>
                <a:spcPts val="2100"/>
              </a:spcBef>
              <a:spcAft>
                <a:spcPts val="0"/>
              </a:spcAft>
              <a:buClr>
                <a:schemeClr val="dk1"/>
              </a:buClr>
              <a:buSzPts val="1100"/>
              <a:buFont typeface="Arial"/>
              <a:buNone/>
            </a:pPr>
            <a:r>
              <a:rPr lang="en-US">
                <a:solidFill>
                  <a:srgbClr val="FFFFFF"/>
                </a:solidFill>
                <a:highlight>
                  <a:srgbClr val="000000"/>
                </a:highlight>
                <a:latin typeface="Courier New"/>
                <a:ea typeface="Courier New"/>
                <a:cs typeface="Courier New"/>
                <a:sym typeface="Courier New"/>
              </a:rPr>
              <a:t>pixelDiv++;</a:t>
            </a:r>
            <a:endParaRPr>
              <a:solidFill>
                <a:srgbClr val="FFFFFF"/>
              </a:solidFill>
              <a:highlight>
                <a:srgbClr val="000000"/>
              </a:highlight>
              <a:latin typeface="Courier New"/>
              <a:ea typeface="Courier New"/>
              <a:cs typeface="Courier New"/>
              <a:sym typeface="Courier New"/>
            </a:endParaRPr>
          </a:p>
          <a:p>
            <a:pPr marL="0" lvl="0" indent="0" algn="l" rtl="0">
              <a:lnSpc>
                <a:spcPct val="100000"/>
              </a:lnSpc>
              <a:spcBef>
                <a:spcPts val="2100"/>
              </a:spcBef>
              <a:spcAft>
                <a:spcPts val="2100"/>
              </a:spcAft>
              <a:buNone/>
            </a:pPr>
            <a:r>
              <a:rPr lang="en-US">
                <a:solidFill>
                  <a:srgbClr val="FFFFFF"/>
                </a:solidFill>
                <a:highlight>
                  <a:srgbClr val="000000"/>
                </a:highlight>
                <a:latin typeface="Courier New"/>
                <a:ea typeface="Courier New"/>
                <a:cs typeface="Courier New"/>
                <a:sym typeface="Courier New"/>
              </a:rPr>
              <a:t>}</a:t>
            </a:r>
            <a:endParaRPr>
              <a:solidFill>
                <a:srgbClr val="FFFFFF"/>
              </a:solidFill>
              <a:highlight>
                <a:srgbClr val="000000"/>
              </a:highlight>
              <a:latin typeface="Courier New"/>
              <a:ea typeface="Courier New"/>
              <a:cs typeface="Courier New"/>
              <a:sym typeface="Courier New"/>
            </a:endParaRPr>
          </a:p>
        </p:txBody>
      </p:sp>
      <p:sp>
        <p:nvSpPr>
          <p:cNvPr id="73" name="Google Shape;73;p2"/>
          <p:cNvSpPr txBox="1"/>
          <p:nvPr/>
        </p:nvSpPr>
        <p:spPr>
          <a:xfrm>
            <a:off x="2286000" y="6177325"/>
            <a:ext cx="9782400" cy="11412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53150" y="2762250"/>
            <a:ext cx="5353050" cy="18859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2" name="Title 1"/>
          <p:cNvSpPr>
            <a:spLocks noGrp="1"/>
          </p:cNvSpPr>
          <p:nvPr>
            <p:ph type="title"/>
          </p:nvPr>
        </p:nvSpPr>
        <p:spPr/>
        <p:txBody>
          <a:bodyPr/>
          <a:lstStyle/>
          <a:p>
            <a:r>
              <a:rPr lang="en-US" dirty="0"/>
              <a:t>MY proud Code project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2016124"/>
            <a:ext cx="4168171" cy="3736975"/>
          </a:xfrm>
        </p:spPr>
      </p:pic>
      <p:sp>
        <p:nvSpPr>
          <p:cNvPr id="6" name="TextBox 5"/>
          <p:cNvSpPr txBox="1"/>
          <p:nvPr/>
        </p:nvSpPr>
        <p:spPr>
          <a:xfrm>
            <a:off x="6424666" y="3243560"/>
            <a:ext cx="5081534"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This is my proud code because I was able to really understand what is going on in the code. I wrote a pseudocode which was fun. </a:t>
            </a:r>
          </a:p>
        </p:txBody>
      </p:sp>
    </p:spTree>
    <p:extLst>
      <p:ext uri="{BB962C8B-B14F-4D97-AF65-F5344CB8AC3E}">
        <p14:creationId xmlns:p14="http://schemas.microsoft.com/office/powerpoint/2010/main" val="806974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proud Code project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2016125"/>
            <a:ext cx="3782062" cy="3449638"/>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150" y="2016125"/>
            <a:ext cx="3917950" cy="3449638"/>
          </a:xfrm>
          <a:prstGeom prst="rect">
            <a:avLst/>
          </a:prstGeom>
        </p:spPr>
      </p:pic>
    </p:spTree>
    <p:extLst>
      <p:ext uri="{BB962C8B-B14F-4D97-AF65-F5344CB8AC3E}">
        <p14:creationId xmlns:p14="http://schemas.microsoft.com/office/powerpoint/2010/main" val="655134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I can do it over again, I would</a:t>
            </a:r>
          </a:p>
        </p:txBody>
      </p:sp>
      <p:sp>
        <p:nvSpPr>
          <p:cNvPr id="3" name="Content Placeholder 2"/>
          <p:cNvSpPr>
            <a:spLocks noGrp="1"/>
          </p:cNvSpPr>
          <p:nvPr>
            <p:ph idx="1"/>
          </p:nvPr>
        </p:nvSpPr>
        <p:spPr/>
        <p:txBody>
          <a:bodyPr/>
          <a:lstStyle/>
          <a:p>
            <a:r>
              <a:rPr lang="en-US" sz="2400" dirty="0"/>
              <a:t>Turn my code on time </a:t>
            </a:r>
          </a:p>
          <a:p>
            <a:r>
              <a:rPr lang="en-US" sz="2400" dirty="0"/>
              <a:t>Start on time give myself more time to understand the information </a:t>
            </a:r>
          </a:p>
          <a:p>
            <a:r>
              <a:rPr lang="en-US" sz="4400" dirty="0"/>
              <a:t>TIME MANAGEMENT </a:t>
            </a:r>
          </a:p>
          <a:p>
            <a:r>
              <a:rPr lang="en-US" sz="4400" dirty="0"/>
              <a:t>RESEARCH </a:t>
            </a:r>
          </a:p>
        </p:txBody>
      </p:sp>
    </p:spTree>
    <p:extLst>
      <p:ext uri="{BB962C8B-B14F-4D97-AF65-F5344CB8AC3E}">
        <p14:creationId xmlns:p14="http://schemas.microsoft.com/office/powerpoint/2010/main" val="1134696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learned</a:t>
            </a:r>
            <a:r>
              <a:rPr lang="mr-IN" dirty="0"/>
              <a:t>…</a:t>
            </a:r>
            <a:endParaRPr lang="en-US" dirty="0"/>
          </a:p>
        </p:txBody>
      </p:sp>
      <p:sp>
        <p:nvSpPr>
          <p:cNvPr id="3" name="Content Placeholder 2"/>
          <p:cNvSpPr>
            <a:spLocks noGrp="1"/>
          </p:cNvSpPr>
          <p:nvPr>
            <p:ph idx="1"/>
          </p:nvPr>
        </p:nvSpPr>
        <p:spPr/>
        <p:txBody>
          <a:bodyPr>
            <a:normAutofit lnSpcReduction="10000"/>
          </a:bodyPr>
          <a:lstStyle/>
          <a:p>
            <a:r>
              <a:rPr lang="en-US" sz="2400" dirty="0"/>
              <a:t>Coding is fun when you have someone to talk to about code</a:t>
            </a:r>
          </a:p>
          <a:p>
            <a:r>
              <a:rPr lang="en-US" sz="2400" dirty="0"/>
              <a:t>Coding is more than just coming to class just listening to the lectures, I need to be actively trying to find more inspiration to motivate me to learn even more </a:t>
            </a:r>
          </a:p>
          <a:p>
            <a:r>
              <a:rPr lang="en-US" sz="2400" dirty="0"/>
              <a:t>Find a mentor and find a great group of friends who will not distract me from learning but will encourage it.</a:t>
            </a:r>
          </a:p>
          <a:p>
            <a:r>
              <a:rPr lang="en-US" sz="2400" dirty="0"/>
              <a:t>PROFESSORS ARE YOUR FRIENDS !!!</a:t>
            </a:r>
          </a:p>
          <a:p>
            <a:endParaRPr lang="en-US" dirty="0"/>
          </a:p>
        </p:txBody>
      </p:sp>
    </p:spTree>
    <p:extLst>
      <p:ext uri="{BB962C8B-B14F-4D97-AF65-F5344CB8AC3E}">
        <p14:creationId xmlns:p14="http://schemas.microsoft.com/office/powerpoint/2010/main" val="1786749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50BED-FDA9-4F7F-8D0C-B307F0BB161D}"/>
              </a:ext>
            </a:extLst>
          </p:cNvPr>
          <p:cNvSpPr>
            <a:spLocks noGrp="1"/>
          </p:cNvSpPr>
          <p:nvPr>
            <p:ph type="ctrTitle"/>
          </p:nvPr>
        </p:nvSpPr>
        <p:spPr>
          <a:xfrm>
            <a:off x="647701" y="1454964"/>
            <a:ext cx="3339281" cy="3308840"/>
          </a:xfrm>
        </p:spPr>
        <p:txBody>
          <a:bodyPr>
            <a:normAutofit/>
          </a:bodyPr>
          <a:lstStyle/>
          <a:p>
            <a:r>
              <a:rPr lang="en-US" sz="6000"/>
              <a:t>Jordon Bruton </a:t>
            </a:r>
          </a:p>
        </p:txBody>
      </p:sp>
      <p:sp>
        <p:nvSpPr>
          <p:cNvPr id="5" name="Subtitle 4">
            <a:extLst>
              <a:ext uri="{FF2B5EF4-FFF2-40B4-BE49-F238E27FC236}">
                <a16:creationId xmlns:a16="http://schemas.microsoft.com/office/drawing/2014/main" id="{DD03A184-9438-4330-A45B-89C3F5511DBD}"/>
              </a:ext>
            </a:extLst>
          </p:cNvPr>
          <p:cNvSpPr>
            <a:spLocks noGrp="1"/>
          </p:cNvSpPr>
          <p:nvPr>
            <p:ph type="subTitle" idx="1"/>
          </p:nvPr>
        </p:nvSpPr>
        <p:spPr>
          <a:xfrm>
            <a:off x="647701" y="4763803"/>
            <a:ext cx="3339281" cy="1464378"/>
          </a:xfrm>
        </p:spPr>
        <p:txBody>
          <a:bodyPr>
            <a:normAutofit/>
          </a:bodyPr>
          <a:lstStyle/>
          <a:p>
            <a:r>
              <a:rPr lang="en-US" sz="1800"/>
              <a:t>Final Presentation  </a:t>
            </a:r>
          </a:p>
        </p:txBody>
      </p:sp>
      <p:pic>
        <p:nvPicPr>
          <p:cNvPr id="3" name="Picture 2">
            <a:extLst>
              <a:ext uri="{FF2B5EF4-FFF2-40B4-BE49-F238E27FC236}">
                <a16:creationId xmlns:a16="http://schemas.microsoft.com/office/drawing/2014/main" id="{B1825812-F07B-4F6A-9F80-9A1D9592939F}"/>
              </a:ext>
            </a:extLst>
          </p:cNvPr>
          <p:cNvPicPr>
            <a:picLocks noChangeAspect="1"/>
          </p:cNvPicPr>
          <p:nvPr/>
        </p:nvPicPr>
        <p:blipFill rotWithShape="1">
          <a:blip r:embed="rId3"/>
          <a:srcRect l="18904" r="19111"/>
          <a:stretch/>
        </p:blipFill>
        <p:spPr>
          <a:xfrm>
            <a:off x="4634682" y="10"/>
            <a:ext cx="7557319" cy="6857990"/>
          </a:xfrm>
          <a:prstGeom prst="rect">
            <a:avLst/>
          </a:prstGeom>
        </p:spPr>
      </p:pic>
      <p:sp>
        <p:nvSpPr>
          <p:cNvPr id="32" name="Rectangle 18">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11936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2D3A574A-898A-40E9-93AC-EDDEED957CDF}"/>
              </a:ext>
            </a:extLst>
          </p:cNvPr>
          <p:cNvSpPr>
            <a:spLocks noGrp="1"/>
          </p:cNvSpPr>
          <p:nvPr>
            <p:ph type="title"/>
          </p:nvPr>
        </p:nvSpPr>
        <p:spPr>
          <a:xfrm>
            <a:off x="648930" y="629266"/>
            <a:ext cx="6188190" cy="1622321"/>
          </a:xfrm>
        </p:spPr>
        <p:txBody>
          <a:bodyPr>
            <a:normAutofit/>
          </a:bodyPr>
          <a:lstStyle/>
          <a:p>
            <a:r>
              <a:rPr lang="en-US">
                <a:solidFill>
                  <a:srgbClr val="EBEBEB"/>
                </a:solidFill>
              </a:rPr>
              <a:t>The Program I Choose  </a:t>
            </a:r>
          </a:p>
        </p:txBody>
      </p:sp>
      <p:sp>
        <p:nvSpPr>
          <p:cNvPr id="3" name="Content Placeholder 2">
            <a:extLst>
              <a:ext uri="{FF2B5EF4-FFF2-40B4-BE49-F238E27FC236}">
                <a16:creationId xmlns:a16="http://schemas.microsoft.com/office/drawing/2014/main" id="{7EA27E2C-D665-4032-A65A-ECB7BF1FC9D4}"/>
              </a:ext>
            </a:extLst>
          </p:cNvPr>
          <p:cNvSpPr>
            <a:spLocks noGrp="1"/>
          </p:cNvSpPr>
          <p:nvPr>
            <p:ph idx="1"/>
          </p:nvPr>
        </p:nvSpPr>
        <p:spPr>
          <a:xfrm>
            <a:off x="648930" y="2438400"/>
            <a:ext cx="6188189" cy="3785419"/>
          </a:xfrm>
        </p:spPr>
        <p:txBody>
          <a:bodyPr>
            <a:normAutofit/>
          </a:bodyPr>
          <a:lstStyle/>
          <a:p>
            <a:r>
              <a:rPr lang="en-US">
                <a:solidFill>
                  <a:srgbClr val="FFFFFF"/>
                </a:solidFill>
              </a:rPr>
              <a:t>The program/code I decided to go with was Question 8 on the final exam review</a:t>
            </a:r>
          </a:p>
          <a:p>
            <a:r>
              <a:rPr lang="en-US">
                <a:solidFill>
                  <a:srgbClr val="FFFFFF"/>
                </a:solidFill>
              </a:rPr>
              <a:t>Overall the concept of the program isn’t that cool nor complex, but I learned a lot valuable things about programming in general </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4" name="Picture 3">
            <a:extLst>
              <a:ext uri="{FF2B5EF4-FFF2-40B4-BE49-F238E27FC236}">
                <a16:creationId xmlns:a16="http://schemas.microsoft.com/office/drawing/2014/main" id="{4A3CB01C-C849-4967-8F48-A54289CFAD89}"/>
              </a:ext>
            </a:extLst>
          </p:cNvPr>
          <p:cNvPicPr>
            <a:picLocks noChangeAspect="1"/>
          </p:cNvPicPr>
          <p:nvPr/>
        </p:nvPicPr>
        <p:blipFill rotWithShape="1">
          <a:blip r:embed="rId3"/>
          <a:srcRect l="27036" r="24837"/>
          <a:stretch/>
        </p:blipFill>
        <p:spPr>
          <a:xfrm>
            <a:off x="7229175" y="1"/>
            <a:ext cx="4963245" cy="6858001"/>
          </a:xfrm>
          <a:custGeom>
            <a:avLst/>
            <a:gdLst>
              <a:gd name="connsiteX0" fmla="*/ 1177 w 4963245"/>
              <a:gd name="connsiteY0" fmla="*/ 0 h 6858001"/>
              <a:gd name="connsiteX1" fmla="*/ 1344715 w 4963245"/>
              <a:gd name="connsiteY1" fmla="*/ 0 h 6858001"/>
              <a:gd name="connsiteX2" fmla="*/ 1344715 w 4963245"/>
              <a:gd name="connsiteY2" fmla="*/ 1 h 6858001"/>
              <a:gd name="connsiteX3" fmla="*/ 4963245 w 4963245"/>
              <a:gd name="connsiteY3" fmla="*/ 1 h 6858001"/>
              <a:gd name="connsiteX4" fmla="*/ 4963244 w 4963245"/>
              <a:gd name="connsiteY4" fmla="*/ 6858001 h 6858001"/>
              <a:gd name="connsiteX5" fmla="*/ 900697 w 4963245"/>
              <a:gd name="connsiteY5" fmla="*/ 6858001 h 6858001"/>
              <a:gd name="connsiteX6" fmla="*/ 900697 w 4963245"/>
              <a:gd name="connsiteY6" fmla="*/ 6858000 h 6858001"/>
              <a:gd name="connsiteX7" fmla="*/ 0 w 4963245"/>
              <a:gd name="connsiteY7" fmla="*/ 6858000 h 6858001"/>
              <a:gd name="connsiteX8" fmla="*/ 5883 w 4963245"/>
              <a:gd name="connsiteY8" fmla="*/ 6817538 h 6858001"/>
              <a:gd name="connsiteX9" fmla="*/ 23196 w 4963245"/>
              <a:gd name="connsiteY9" fmla="*/ 6698894 h 6858001"/>
              <a:gd name="connsiteX10" fmla="*/ 35299 w 4963245"/>
              <a:gd name="connsiteY10" fmla="*/ 6612483 h 6858001"/>
              <a:gd name="connsiteX11" fmla="*/ 48073 w 4963245"/>
              <a:gd name="connsiteY11" fmla="*/ 6509613 h 6858001"/>
              <a:gd name="connsiteX12" fmla="*/ 63369 w 4963245"/>
              <a:gd name="connsiteY12" fmla="*/ 6387541 h 6858001"/>
              <a:gd name="connsiteX13" fmla="*/ 79506 w 4963245"/>
              <a:gd name="connsiteY13" fmla="*/ 6252438 h 6858001"/>
              <a:gd name="connsiteX14" fmla="*/ 96483 w 4963245"/>
              <a:gd name="connsiteY14" fmla="*/ 6100191 h 6858001"/>
              <a:gd name="connsiteX15" fmla="*/ 114469 w 4963245"/>
              <a:gd name="connsiteY15" fmla="*/ 5934227 h 6858001"/>
              <a:gd name="connsiteX16" fmla="*/ 132454 w 4963245"/>
              <a:gd name="connsiteY16" fmla="*/ 5753862 h 6858001"/>
              <a:gd name="connsiteX17" fmla="*/ 150776 w 4963245"/>
              <a:gd name="connsiteY17" fmla="*/ 5561838 h 6858001"/>
              <a:gd name="connsiteX18" fmla="*/ 167753 w 4963245"/>
              <a:gd name="connsiteY18" fmla="*/ 5354726 h 6858001"/>
              <a:gd name="connsiteX19" fmla="*/ 184058 w 4963245"/>
              <a:gd name="connsiteY19" fmla="*/ 5138013 h 6858001"/>
              <a:gd name="connsiteX20" fmla="*/ 198849 w 4963245"/>
              <a:gd name="connsiteY20" fmla="*/ 4908956 h 6858001"/>
              <a:gd name="connsiteX21" fmla="*/ 212969 w 4963245"/>
              <a:gd name="connsiteY21" fmla="*/ 4670298 h 6858001"/>
              <a:gd name="connsiteX22" fmla="*/ 226248 w 4963245"/>
              <a:gd name="connsiteY22" fmla="*/ 4421352 h 6858001"/>
              <a:gd name="connsiteX23" fmla="*/ 230955 w 4963245"/>
              <a:gd name="connsiteY23" fmla="*/ 4293793 h 6858001"/>
              <a:gd name="connsiteX24" fmla="*/ 236165 w 4963245"/>
              <a:gd name="connsiteY24" fmla="*/ 4163492 h 6858001"/>
              <a:gd name="connsiteX25" fmla="*/ 241040 w 4963245"/>
              <a:gd name="connsiteY25" fmla="*/ 4031133 h 6858001"/>
              <a:gd name="connsiteX26" fmla="*/ 244234 w 4963245"/>
              <a:gd name="connsiteY26" fmla="*/ 3898087 h 6858001"/>
              <a:gd name="connsiteX27" fmla="*/ 247091 w 4963245"/>
              <a:gd name="connsiteY27" fmla="*/ 3762299 h 6858001"/>
              <a:gd name="connsiteX28" fmla="*/ 250117 w 4963245"/>
              <a:gd name="connsiteY28" fmla="*/ 3625139 h 6858001"/>
              <a:gd name="connsiteX29" fmla="*/ 252134 w 4963245"/>
              <a:gd name="connsiteY29" fmla="*/ 3485236 h 6858001"/>
              <a:gd name="connsiteX30" fmla="*/ 252134 w 4963245"/>
              <a:gd name="connsiteY30" fmla="*/ 3343961 h 6858001"/>
              <a:gd name="connsiteX31" fmla="*/ 253142 w 4963245"/>
              <a:gd name="connsiteY31" fmla="*/ 3201315 h 6858001"/>
              <a:gd name="connsiteX32" fmla="*/ 252134 w 4963245"/>
              <a:gd name="connsiteY32" fmla="*/ 3057297 h 6858001"/>
              <a:gd name="connsiteX33" fmla="*/ 250117 w 4963245"/>
              <a:gd name="connsiteY33" fmla="*/ 2911221 h 6858001"/>
              <a:gd name="connsiteX34" fmla="*/ 248268 w 4963245"/>
              <a:gd name="connsiteY34" fmla="*/ 2765146 h 6858001"/>
              <a:gd name="connsiteX35" fmla="*/ 244234 w 4963245"/>
              <a:gd name="connsiteY35" fmla="*/ 2617013 h 6858001"/>
              <a:gd name="connsiteX36" fmla="*/ 240032 w 4963245"/>
              <a:gd name="connsiteY36" fmla="*/ 2467509 h 6858001"/>
              <a:gd name="connsiteX37" fmla="*/ 235157 w 4963245"/>
              <a:gd name="connsiteY37" fmla="*/ 2318004 h 6858001"/>
              <a:gd name="connsiteX38" fmla="*/ 228266 w 4963245"/>
              <a:gd name="connsiteY38" fmla="*/ 2167128 h 6858001"/>
              <a:gd name="connsiteX39" fmla="*/ 220029 w 4963245"/>
              <a:gd name="connsiteY39" fmla="*/ 2014881 h 6858001"/>
              <a:gd name="connsiteX40" fmla="*/ 212129 w 4963245"/>
              <a:gd name="connsiteY40" fmla="*/ 1861947 h 6858001"/>
              <a:gd name="connsiteX41" fmla="*/ 202044 w 4963245"/>
              <a:gd name="connsiteY41" fmla="*/ 1709014 h 6858001"/>
              <a:gd name="connsiteX42" fmla="*/ 189941 w 4963245"/>
              <a:gd name="connsiteY42" fmla="*/ 1554023 h 6858001"/>
              <a:gd name="connsiteX43" fmla="*/ 177839 w 4963245"/>
              <a:gd name="connsiteY43" fmla="*/ 1401090 h 6858001"/>
              <a:gd name="connsiteX44" fmla="*/ 163887 w 4963245"/>
              <a:gd name="connsiteY44" fmla="*/ 1245413 h 6858001"/>
              <a:gd name="connsiteX45" fmla="*/ 148591 w 4963245"/>
              <a:gd name="connsiteY45" fmla="*/ 1089051 h 6858001"/>
              <a:gd name="connsiteX46" fmla="*/ 132455 w 4963245"/>
              <a:gd name="connsiteY46" fmla="*/ 934746 h 6858001"/>
              <a:gd name="connsiteX47" fmla="*/ 113629 w 4963245"/>
              <a:gd name="connsiteY47" fmla="*/ 778383 h 6858001"/>
              <a:gd name="connsiteX48" fmla="*/ 93458 w 4963245"/>
              <a:gd name="connsiteY48" fmla="*/ 622707 h 6858001"/>
              <a:gd name="connsiteX49" fmla="*/ 73455 w 4963245"/>
              <a:gd name="connsiteY49" fmla="*/ 466344 h 6858001"/>
              <a:gd name="connsiteX50" fmla="*/ 50091 w 4963245"/>
              <a:gd name="connsiteY50" fmla="*/ 310668 h 6858001"/>
              <a:gd name="connsiteX51" fmla="*/ 26222 w 4963245"/>
              <a:gd name="connsiteY51"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1866551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B1E59-4497-4614-B356-561F97FD0848}"/>
              </a:ext>
            </a:extLst>
          </p:cNvPr>
          <p:cNvSpPr>
            <a:spLocks noGrp="1"/>
          </p:cNvSpPr>
          <p:nvPr>
            <p:ph type="title"/>
          </p:nvPr>
        </p:nvSpPr>
        <p:spPr/>
        <p:txBody>
          <a:bodyPr>
            <a:normAutofit/>
          </a:bodyPr>
          <a:lstStyle/>
          <a:p>
            <a:pPr algn="ctr"/>
            <a:r>
              <a:rPr lang="en-US" dirty="0"/>
              <a:t>The code </a:t>
            </a:r>
          </a:p>
        </p:txBody>
      </p:sp>
      <p:sp>
        <p:nvSpPr>
          <p:cNvPr id="3" name="Content Placeholder 2">
            <a:extLst>
              <a:ext uri="{FF2B5EF4-FFF2-40B4-BE49-F238E27FC236}">
                <a16:creationId xmlns:a16="http://schemas.microsoft.com/office/drawing/2014/main" id="{5CAB9C68-D348-4731-B1B4-EE60AB54550B}"/>
              </a:ext>
            </a:extLst>
          </p:cNvPr>
          <p:cNvSpPr>
            <a:spLocks noGrp="1"/>
          </p:cNvSpPr>
          <p:nvPr>
            <p:ph idx="1"/>
          </p:nvPr>
        </p:nvSpPr>
        <p:spPr>
          <a:xfrm>
            <a:off x="1351292" y="1331259"/>
            <a:ext cx="8946541" cy="4195481"/>
          </a:xfrm>
        </p:spPr>
        <p:txBody>
          <a:bodyPr/>
          <a:lstStyle/>
          <a:p>
            <a:r>
              <a:rPr lang="en-US" dirty="0"/>
              <a:t>As I stated previously the code itself isn’t that complex to understand, but the structure of the code I found quiet pleasing to look at</a:t>
            </a:r>
          </a:p>
          <a:p>
            <a:r>
              <a:rPr lang="en-US" dirty="0"/>
              <a:t>The reason behind me choosing this code is due to the times I had to use the debugger tool.</a:t>
            </a:r>
          </a:p>
          <a:p>
            <a:r>
              <a:rPr lang="en-US" dirty="0"/>
              <a:t>Prior to this I was really unfamiliar with it until this question forced me to get better with it and understand how power it is</a:t>
            </a:r>
          </a:p>
        </p:txBody>
      </p:sp>
      <p:pic>
        <p:nvPicPr>
          <p:cNvPr id="5" name="Picture 4" descr="A screenshot of a cell phone&#10;&#10;Description automatically generated">
            <a:extLst>
              <a:ext uri="{FF2B5EF4-FFF2-40B4-BE49-F238E27FC236}">
                <a16:creationId xmlns:a16="http://schemas.microsoft.com/office/drawing/2014/main" id="{865E6BE1-9382-49C9-B440-324F7AD2ED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582" y="3924521"/>
            <a:ext cx="3401890" cy="285041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2536BD3-3307-4469-9523-136BC3388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3653" y="3924520"/>
            <a:ext cx="3280662" cy="2850411"/>
          </a:xfrm>
          <a:prstGeom prst="rect">
            <a:avLst/>
          </a:prstGeom>
        </p:spPr>
      </p:pic>
    </p:spTree>
    <p:extLst>
      <p:ext uri="{BB962C8B-B14F-4D97-AF65-F5344CB8AC3E}">
        <p14:creationId xmlns:p14="http://schemas.microsoft.com/office/powerpoint/2010/main" val="1165733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E017CBAD-E6D6-4A8A-A731-5C7B401A11C6}"/>
              </a:ext>
            </a:extLst>
          </p:cNvPr>
          <p:cNvSpPr>
            <a:spLocks noGrp="1"/>
          </p:cNvSpPr>
          <p:nvPr>
            <p:ph type="title"/>
          </p:nvPr>
        </p:nvSpPr>
        <p:spPr>
          <a:xfrm>
            <a:off x="648930" y="629266"/>
            <a:ext cx="6188190" cy="1622321"/>
          </a:xfrm>
        </p:spPr>
        <p:txBody>
          <a:bodyPr>
            <a:normAutofit/>
          </a:bodyPr>
          <a:lstStyle/>
          <a:p>
            <a:r>
              <a:rPr lang="en-US">
                <a:solidFill>
                  <a:srgbClr val="EBEBEB"/>
                </a:solidFill>
              </a:rPr>
              <a:t>If I could do it over…</a:t>
            </a:r>
          </a:p>
        </p:txBody>
      </p:sp>
      <p:sp>
        <p:nvSpPr>
          <p:cNvPr id="3" name="Content Placeholder 2">
            <a:extLst>
              <a:ext uri="{FF2B5EF4-FFF2-40B4-BE49-F238E27FC236}">
                <a16:creationId xmlns:a16="http://schemas.microsoft.com/office/drawing/2014/main" id="{226FDF05-BDD3-4ED3-9918-F97DF40E13FB}"/>
              </a:ext>
            </a:extLst>
          </p:cNvPr>
          <p:cNvSpPr>
            <a:spLocks noGrp="1"/>
          </p:cNvSpPr>
          <p:nvPr>
            <p:ph idx="1"/>
          </p:nvPr>
        </p:nvSpPr>
        <p:spPr>
          <a:xfrm>
            <a:off x="648930" y="2438400"/>
            <a:ext cx="6188189" cy="3785419"/>
          </a:xfrm>
        </p:spPr>
        <p:txBody>
          <a:bodyPr>
            <a:normAutofit/>
          </a:bodyPr>
          <a:lstStyle/>
          <a:p>
            <a:r>
              <a:rPr lang="en-US">
                <a:solidFill>
                  <a:srgbClr val="FFFFFF"/>
                </a:solidFill>
              </a:rPr>
              <a:t>The code itself I really enjoy so I wouldn’t change anything about the code.</a:t>
            </a:r>
          </a:p>
          <a:p>
            <a:r>
              <a:rPr lang="en-US">
                <a:solidFill>
                  <a:srgbClr val="FFFFFF"/>
                </a:solidFill>
              </a:rPr>
              <a:t>But in general If I could go this semester all over again, I would get a better understand of the debugging took sooner then I did.</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4" name="Picture 3">
            <a:extLst>
              <a:ext uri="{FF2B5EF4-FFF2-40B4-BE49-F238E27FC236}">
                <a16:creationId xmlns:a16="http://schemas.microsoft.com/office/drawing/2014/main" id="{6BF4B726-8BD0-47AE-BF14-8F79D13ADC8E}"/>
              </a:ext>
            </a:extLst>
          </p:cNvPr>
          <p:cNvPicPr>
            <a:picLocks noChangeAspect="1"/>
          </p:cNvPicPr>
          <p:nvPr/>
        </p:nvPicPr>
        <p:blipFill rotWithShape="1">
          <a:blip r:embed="rId3"/>
          <a:srcRect l="37029" r="30765"/>
          <a:stretch/>
        </p:blipFill>
        <p:spPr>
          <a:xfrm>
            <a:off x="7229175" y="1"/>
            <a:ext cx="4963245" cy="6858001"/>
          </a:xfrm>
          <a:custGeom>
            <a:avLst/>
            <a:gdLst>
              <a:gd name="connsiteX0" fmla="*/ 1177 w 4963245"/>
              <a:gd name="connsiteY0" fmla="*/ 0 h 6858001"/>
              <a:gd name="connsiteX1" fmla="*/ 1344715 w 4963245"/>
              <a:gd name="connsiteY1" fmla="*/ 0 h 6858001"/>
              <a:gd name="connsiteX2" fmla="*/ 1344715 w 4963245"/>
              <a:gd name="connsiteY2" fmla="*/ 1 h 6858001"/>
              <a:gd name="connsiteX3" fmla="*/ 4963245 w 4963245"/>
              <a:gd name="connsiteY3" fmla="*/ 1 h 6858001"/>
              <a:gd name="connsiteX4" fmla="*/ 4963244 w 4963245"/>
              <a:gd name="connsiteY4" fmla="*/ 6858001 h 6858001"/>
              <a:gd name="connsiteX5" fmla="*/ 900697 w 4963245"/>
              <a:gd name="connsiteY5" fmla="*/ 6858001 h 6858001"/>
              <a:gd name="connsiteX6" fmla="*/ 900697 w 4963245"/>
              <a:gd name="connsiteY6" fmla="*/ 6858000 h 6858001"/>
              <a:gd name="connsiteX7" fmla="*/ 0 w 4963245"/>
              <a:gd name="connsiteY7" fmla="*/ 6858000 h 6858001"/>
              <a:gd name="connsiteX8" fmla="*/ 5883 w 4963245"/>
              <a:gd name="connsiteY8" fmla="*/ 6817538 h 6858001"/>
              <a:gd name="connsiteX9" fmla="*/ 23196 w 4963245"/>
              <a:gd name="connsiteY9" fmla="*/ 6698894 h 6858001"/>
              <a:gd name="connsiteX10" fmla="*/ 35299 w 4963245"/>
              <a:gd name="connsiteY10" fmla="*/ 6612483 h 6858001"/>
              <a:gd name="connsiteX11" fmla="*/ 48073 w 4963245"/>
              <a:gd name="connsiteY11" fmla="*/ 6509613 h 6858001"/>
              <a:gd name="connsiteX12" fmla="*/ 63369 w 4963245"/>
              <a:gd name="connsiteY12" fmla="*/ 6387541 h 6858001"/>
              <a:gd name="connsiteX13" fmla="*/ 79506 w 4963245"/>
              <a:gd name="connsiteY13" fmla="*/ 6252438 h 6858001"/>
              <a:gd name="connsiteX14" fmla="*/ 96483 w 4963245"/>
              <a:gd name="connsiteY14" fmla="*/ 6100191 h 6858001"/>
              <a:gd name="connsiteX15" fmla="*/ 114469 w 4963245"/>
              <a:gd name="connsiteY15" fmla="*/ 5934227 h 6858001"/>
              <a:gd name="connsiteX16" fmla="*/ 132454 w 4963245"/>
              <a:gd name="connsiteY16" fmla="*/ 5753862 h 6858001"/>
              <a:gd name="connsiteX17" fmla="*/ 150776 w 4963245"/>
              <a:gd name="connsiteY17" fmla="*/ 5561838 h 6858001"/>
              <a:gd name="connsiteX18" fmla="*/ 167753 w 4963245"/>
              <a:gd name="connsiteY18" fmla="*/ 5354726 h 6858001"/>
              <a:gd name="connsiteX19" fmla="*/ 184058 w 4963245"/>
              <a:gd name="connsiteY19" fmla="*/ 5138013 h 6858001"/>
              <a:gd name="connsiteX20" fmla="*/ 198849 w 4963245"/>
              <a:gd name="connsiteY20" fmla="*/ 4908956 h 6858001"/>
              <a:gd name="connsiteX21" fmla="*/ 212969 w 4963245"/>
              <a:gd name="connsiteY21" fmla="*/ 4670298 h 6858001"/>
              <a:gd name="connsiteX22" fmla="*/ 226248 w 4963245"/>
              <a:gd name="connsiteY22" fmla="*/ 4421352 h 6858001"/>
              <a:gd name="connsiteX23" fmla="*/ 230955 w 4963245"/>
              <a:gd name="connsiteY23" fmla="*/ 4293793 h 6858001"/>
              <a:gd name="connsiteX24" fmla="*/ 236165 w 4963245"/>
              <a:gd name="connsiteY24" fmla="*/ 4163492 h 6858001"/>
              <a:gd name="connsiteX25" fmla="*/ 241040 w 4963245"/>
              <a:gd name="connsiteY25" fmla="*/ 4031133 h 6858001"/>
              <a:gd name="connsiteX26" fmla="*/ 244234 w 4963245"/>
              <a:gd name="connsiteY26" fmla="*/ 3898087 h 6858001"/>
              <a:gd name="connsiteX27" fmla="*/ 247091 w 4963245"/>
              <a:gd name="connsiteY27" fmla="*/ 3762299 h 6858001"/>
              <a:gd name="connsiteX28" fmla="*/ 250117 w 4963245"/>
              <a:gd name="connsiteY28" fmla="*/ 3625139 h 6858001"/>
              <a:gd name="connsiteX29" fmla="*/ 252134 w 4963245"/>
              <a:gd name="connsiteY29" fmla="*/ 3485236 h 6858001"/>
              <a:gd name="connsiteX30" fmla="*/ 252134 w 4963245"/>
              <a:gd name="connsiteY30" fmla="*/ 3343961 h 6858001"/>
              <a:gd name="connsiteX31" fmla="*/ 253142 w 4963245"/>
              <a:gd name="connsiteY31" fmla="*/ 3201315 h 6858001"/>
              <a:gd name="connsiteX32" fmla="*/ 252134 w 4963245"/>
              <a:gd name="connsiteY32" fmla="*/ 3057297 h 6858001"/>
              <a:gd name="connsiteX33" fmla="*/ 250117 w 4963245"/>
              <a:gd name="connsiteY33" fmla="*/ 2911221 h 6858001"/>
              <a:gd name="connsiteX34" fmla="*/ 248268 w 4963245"/>
              <a:gd name="connsiteY34" fmla="*/ 2765146 h 6858001"/>
              <a:gd name="connsiteX35" fmla="*/ 244234 w 4963245"/>
              <a:gd name="connsiteY35" fmla="*/ 2617013 h 6858001"/>
              <a:gd name="connsiteX36" fmla="*/ 240032 w 4963245"/>
              <a:gd name="connsiteY36" fmla="*/ 2467509 h 6858001"/>
              <a:gd name="connsiteX37" fmla="*/ 235157 w 4963245"/>
              <a:gd name="connsiteY37" fmla="*/ 2318004 h 6858001"/>
              <a:gd name="connsiteX38" fmla="*/ 228266 w 4963245"/>
              <a:gd name="connsiteY38" fmla="*/ 2167128 h 6858001"/>
              <a:gd name="connsiteX39" fmla="*/ 220029 w 4963245"/>
              <a:gd name="connsiteY39" fmla="*/ 2014881 h 6858001"/>
              <a:gd name="connsiteX40" fmla="*/ 212129 w 4963245"/>
              <a:gd name="connsiteY40" fmla="*/ 1861947 h 6858001"/>
              <a:gd name="connsiteX41" fmla="*/ 202044 w 4963245"/>
              <a:gd name="connsiteY41" fmla="*/ 1709014 h 6858001"/>
              <a:gd name="connsiteX42" fmla="*/ 189941 w 4963245"/>
              <a:gd name="connsiteY42" fmla="*/ 1554023 h 6858001"/>
              <a:gd name="connsiteX43" fmla="*/ 177839 w 4963245"/>
              <a:gd name="connsiteY43" fmla="*/ 1401090 h 6858001"/>
              <a:gd name="connsiteX44" fmla="*/ 163887 w 4963245"/>
              <a:gd name="connsiteY44" fmla="*/ 1245413 h 6858001"/>
              <a:gd name="connsiteX45" fmla="*/ 148591 w 4963245"/>
              <a:gd name="connsiteY45" fmla="*/ 1089051 h 6858001"/>
              <a:gd name="connsiteX46" fmla="*/ 132455 w 4963245"/>
              <a:gd name="connsiteY46" fmla="*/ 934746 h 6858001"/>
              <a:gd name="connsiteX47" fmla="*/ 113629 w 4963245"/>
              <a:gd name="connsiteY47" fmla="*/ 778383 h 6858001"/>
              <a:gd name="connsiteX48" fmla="*/ 93458 w 4963245"/>
              <a:gd name="connsiteY48" fmla="*/ 622707 h 6858001"/>
              <a:gd name="connsiteX49" fmla="*/ 73455 w 4963245"/>
              <a:gd name="connsiteY49" fmla="*/ 466344 h 6858001"/>
              <a:gd name="connsiteX50" fmla="*/ 50091 w 4963245"/>
              <a:gd name="connsiteY50" fmla="*/ 310668 h 6858001"/>
              <a:gd name="connsiteX51" fmla="*/ 26222 w 4963245"/>
              <a:gd name="connsiteY51"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2993109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607BED14-9E55-4767-9799-BEE76F3C84B0}"/>
              </a:ext>
            </a:extLst>
          </p:cNvPr>
          <p:cNvSpPr>
            <a:spLocks noGrp="1"/>
          </p:cNvSpPr>
          <p:nvPr>
            <p:ph type="title"/>
          </p:nvPr>
        </p:nvSpPr>
        <p:spPr>
          <a:xfrm>
            <a:off x="648930" y="629266"/>
            <a:ext cx="6188190" cy="1622321"/>
          </a:xfrm>
        </p:spPr>
        <p:txBody>
          <a:bodyPr>
            <a:normAutofit/>
          </a:bodyPr>
          <a:lstStyle/>
          <a:p>
            <a:r>
              <a:rPr lang="en-US">
                <a:solidFill>
                  <a:srgbClr val="EBEBEB"/>
                </a:solidFill>
              </a:rPr>
              <a:t>The thing that I learned the most was…</a:t>
            </a:r>
          </a:p>
        </p:txBody>
      </p:sp>
      <p:sp>
        <p:nvSpPr>
          <p:cNvPr id="3" name="Content Placeholder 2">
            <a:extLst>
              <a:ext uri="{FF2B5EF4-FFF2-40B4-BE49-F238E27FC236}">
                <a16:creationId xmlns:a16="http://schemas.microsoft.com/office/drawing/2014/main" id="{3B9F6F6C-9EA1-41B0-A5EE-16156249074D}"/>
              </a:ext>
            </a:extLst>
          </p:cNvPr>
          <p:cNvSpPr>
            <a:spLocks noGrp="1"/>
          </p:cNvSpPr>
          <p:nvPr>
            <p:ph idx="1"/>
          </p:nvPr>
        </p:nvSpPr>
        <p:spPr>
          <a:xfrm>
            <a:off x="648930" y="2438400"/>
            <a:ext cx="6188189" cy="3785419"/>
          </a:xfrm>
        </p:spPr>
        <p:txBody>
          <a:bodyPr>
            <a:normAutofit/>
          </a:bodyPr>
          <a:lstStyle/>
          <a:p>
            <a:r>
              <a:rPr lang="en-US">
                <a:solidFill>
                  <a:srgbClr val="FFFFFF"/>
                </a:solidFill>
              </a:rPr>
              <a:t>Besides the debugger tool which was the focus, I also learned the basic concept of iterating through a set while keeping the in a variable</a:t>
            </a:r>
          </a:p>
          <a:p>
            <a:r>
              <a:rPr lang="en-US">
                <a:solidFill>
                  <a:srgbClr val="FFFFFF"/>
                </a:solidFill>
              </a:rPr>
              <a:t>	This concept is similar to what we learned inCS111, but as we go on we keep finding new and more efficient ways to do similar tasks, and that is why I thought I learned so much out of this question. </a:t>
            </a:r>
          </a:p>
          <a:p>
            <a:endParaRPr lang="en-US">
              <a:solidFill>
                <a:srgbClr val="FFFFFF"/>
              </a:solidFill>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4" name="Picture 3">
            <a:extLst>
              <a:ext uri="{FF2B5EF4-FFF2-40B4-BE49-F238E27FC236}">
                <a16:creationId xmlns:a16="http://schemas.microsoft.com/office/drawing/2014/main" id="{89221D63-36E9-40E5-BB4D-FC51C0A1445C}"/>
              </a:ext>
            </a:extLst>
          </p:cNvPr>
          <p:cNvPicPr>
            <a:picLocks noChangeAspect="1"/>
          </p:cNvPicPr>
          <p:nvPr/>
        </p:nvPicPr>
        <p:blipFill rotWithShape="1">
          <a:blip r:embed="rId3"/>
          <a:srcRect l="20272" r="21830" b="-1"/>
          <a:stretch/>
        </p:blipFill>
        <p:spPr>
          <a:xfrm>
            <a:off x="7229175" y="1"/>
            <a:ext cx="4963245" cy="6858001"/>
          </a:xfrm>
          <a:custGeom>
            <a:avLst/>
            <a:gdLst>
              <a:gd name="connsiteX0" fmla="*/ 1177 w 4963245"/>
              <a:gd name="connsiteY0" fmla="*/ 0 h 6858001"/>
              <a:gd name="connsiteX1" fmla="*/ 1344715 w 4963245"/>
              <a:gd name="connsiteY1" fmla="*/ 0 h 6858001"/>
              <a:gd name="connsiteX2" fmla="*/ 1344715 w 4963245"/>
              <a:gd name="connsiteY2" fmla="*/ 1 h 6858001"/>
              <a:gd name="connsiteX3" fmla="*/ 4963245 w 4963245"/>
              <a:gd name="connsiteY3" fmla="*/ 1 h 6858001"/>
              <a:gd name="connsiteX4" fmla="*/ 4963244 w 4963245"/>
              <a:gd name="connsiteY4" fmla="*/ 6858001 h 6858001"/>
              <a:gd name="connsiteX5" fmla="*/ 900697 w 4963245"/>
              <a:gd name="connsiteY5" fmla="*/ 6858001 h 6858001"/>
              <a:gd name="connsiteX6" fmla="*/ 900697 w 4963245"/>
              <a:gd name="connsiteY6" fmla="*/ 6858000 h 6858001"/>
              <a:gd name="connsiteX7" fmla="*/ 0 w 4963245"/>
              <a:gd name="connsiteY7" fmla="*/ 6858000 h 6858001"/>
              <a:gd name="connsiteX8" fmla="*/ 5883 w 4963245"/>
              <a:gd name="connsiteY8" fmla="*/ 6817538 h 6858001"/>
              <a:gd name="connsiteX9" fmla="*/ 23196 w 4963245"/>
              <a:gd name="connsiteY9" fmla="*/ 6698894 h 6858001"/>
              <a:gd name="connsiteX10" fmla="*/ 35299 w 4963245"/>
              <a:gd name="connsiteY10" fmla="*/ 6612483 h 6858001"/>
              <a:gd name="connsiteX11" fmla="*/ 48073 w 4963245"/>
              <a:gd name="connsiteY11" fmla="*/ 6509613 h 6858001"/>
              <a:gd name="connsiteX12" fmla="*/ 63369 w 4963245"/>
              <a:gd name="connsiteY12" fmla="*/ 6387541 h 6858001"/>
              <a:gd name="connsiteX13" fmla="*/ 79506 w 4963245"/>
              <a:gd name="connsiteY13" fmla="*/ 6252438 h 6858001"/>
              <a:gd name="connsiteX14" fmla="*/ 96483 w 4963245"/>
              <a:gd name="connsiteY14" fmla="*/ 6100191 h 6858001"/>
              <a:gd name="connsiteX15" fmla="*/ 114469 w 4963245"/>
              <a:gd name="connsiteY15" fmla="*/ 5934227 h 6858001"/>
              <a:gd name="connsiteX16" fmla="*/ 132454 w 4963245"/>
              <a:gd name="connsiteY16" fmla="*/ 5753862 h 6858001"/>
              <a:gd name="connsiteX17" fmla="*/ 150776 w 4963245"/>
              <a:gd name="connsiteY17" fmla="*/ 5561838 h 6858001"/>
              <a:gd name="connsiteX18" fmla="*/ 167753 w 4963245"/>
              <a:gd name="connsiteY18" fmla="*/ 5354726 h 6858001"/>
              <a:gd name="connsiteX19" fmla="*/ 184058 w 4963245"/>
              <a:gd name="connsiteY19" fmla="*/ 5138013 h 6858001"/>
              <a:gd name="connsiteX20" fmla="*/ 198849 w 4963245"/>
              <a:gd name="connsiteY20" fmla="*/ 4908956 h 6858001"/>
              <a:gd name="connsiteX21" fmla="*/ 212969 w 4963245"/>
              <a:gd name="connsiteY21" fmla="*/ 4670298 h 6858001"/>
              <a:gd name="connsiteX22" fmla="*/ 226248 w 4963245"/>
              <a:gd name="connsiteY22" fmla="*/ 4421352 h 6858001"/>
              <a:gd name="connsiteX23" fmla="*/ 230955 w 4963245"/>
              <a:gd name="connsiteY23" fmla="*/ 4293793 h 6858001"/>
              <a:gd name="connsiteX24" fmla="*/ 236165 w 4963245"/>
              <a:gd name="connsiteY24" fmla="*/ 4163492 h 6858001"/>
              <a:gd name="connsiteX25" fmla="*/ 241040 w 4963245"/>
              <a:gd name="connsiteY25" fmla="*/ 4031133 h 6858001"/>
              <a:gd name="connsiteX26" fmla="*/ 244234 w 4963245"/>
              <a:gd name="connsiteY26" fmla="*/ 3898087 h 6858001"/>
              <a:gd name="connsiteX27" fmla="*/ 247091 w 4963245"/>
              <a:gd name="connsiteY27" fmla="*/ 3762299 h 6858001"/>
              <a:gd name="connsiteX28" fmla="*/ 250117 w 4963245"/>
              <a:gd name="connsiteY28" fmla="*/ 3625139 h 6858001"/>
              <a:gd name="connsiteX29" fmla="*/ 252134 w 4963245"/>
              <a:gd name="connsiteY29" fmla="*/ 3485236 h 6858001"/>
              <a:gd name="connsiteX30" fmla="*/ 252134 w 4963245"/>
              <a:gd name="connsiteY30" fmla="*/ 3343961 h 6858001"/>
              <a:gd name="connsiteX31" fmla="*/ 253142 w 4963245"/>
              <a:gd name="connsiteY31" fmla="*/ 3201315 h 6858001"/>
              <a:gd name="connsiteX32" fmla="*/ 252134 w 4963245"/>
              <a:gd name="connsiteY32" fmla="*/ 3057297 h 6858001"/>
              <a:gd name="connsiteX33" fmla="*/ 250117 w 4963245"/>
              <a:gd name="connsiteY33" fmla="*/ 2911221 h 6858001"/>
              <a:gd name="connsiteX34" fmla="*/ 248268 w 4963245"/>
              <a:gd name="connsiteY34" fmla="*/ 2765146 h 6858001"/>
              <a:gd name="connsiteX35" fmla="*/ 244234 w 4963245"/>
              <a:gd name="connsiteY35" fmla="*/ 2617013 h 6858001"/>
              <a:gd name="connsiteX36" fmla="*/ 240032 w 4963245"/>
              <a:gd name="connsiteY36" fmla="*/ 2467509 h 6858001"/>
              <a:gd name="connsiteX37" fmla="*/ 235157 w 4963245"/>
              <a:gd name="connsiteY37" fmla="*/ 2318004 h 6858001"/>
              <a:gd name="connsiteX38" fmla="*/ 228266 w 4963245"/>
              <a:gd name="connsiteY38" fmla="*/ 2167128 h 6858001"/>
              <a:gd name="connsiteX39" fmla="*/ 220029 w 4963245"/>
              <a:gd name="connsiteY39" fmla="*/ 2014881 h 6858001"/>
              <a:gd name="connsiteX40" fmla="*/ 212129 w 4963245"/>
              <a:gd name="connsiteY40" fmla="*/ 1861947 h 6858001"/>
              <a:gd name="connsiteX41" fmla="*/ 202044 w 4963245"/>
              <a:gd name="connsiteY41" fmla="*/ 1709014 h 6858001"/>
              <a:gd name="connsiteX42" fmla="*/ 189941 w 4963245"/>
              <a:gd name="connsiteY42" fmla="*/ 1554023 h 6858001"/>
              <a:gd name="connsiteX43" fmla="*/ 177839 w 4963245"/>
              <a:gd name="connsiteY43" fmla="*/ 1401090 h 6858001"/>
              <a:gd name="connsiteX44" fmla="*/ 163887 w 4963245"/>
              <a:gd name="connsiteY44" fmla="*/ 1245413 h 6858001"/>
              <a:gd name="connsiteX45" fmla="*/ 148591 w 4963245"/>
              <a:gd name="connsiteY45" fmla="*/ 1089051 h 6858001"/>
              <a:gd name="connsiteX46" fmla="*/ 132455 w 4963245"/>
              <a:gd name="connsiteY46" fmla="*/ 934746 h 6858001"/>
              <a:gd name="connsiteX47" fmla="*/ 113629 w 4963245"/>
              <a:gd name="connsiteY47" fmla="*/ 778383 h 6858001"/>
              <a:gd name="connsiteX48" fmla="*/ 93458 w 4963245"/>
              <a:gd name="connsiteY48" fmla="*/ 622707 h 6858001"/>
              <a:gd name="connsiteX49" fmla="*/ 73455 w 4963245"/>
              <a:gd name="connsiteY49" fmla="*/ 466344 h 6858001"/>
              <a:gd name="connsiteX50" fmla="*/ 50091 w 4963245"/>
              <a:gd name="connsiteY50" fmla="*/ 310668 h 6858001"/>
              <a:gd name="connsiteX51" fmla="*/ 26222 w 4963245"/>
              <a:gd name="connsiteY51"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1240478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
          <p:cNvSpPr txBox="1">
            <a:spLocks noGrp="1"/>
          </p:cNvSpPr>
          <p:nvPr>
            <p:ph type="ctrTitle"/>
          </p:nvPr>
        </p:nvSpPr>
        <p:spPr>
          <a:xfrm>
            <a:off x="2240402" y="1585234"/>
            <a:ext cx="7711200" cy="1943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Jay Revolinsky</a:t>
            </a:r>
            <a:endParaRPr/>
          </a:p>
        </p:txBody>
      </p:sp>
      <p:sp>
        <p:nvSpPr>
          <p:cNvPr id="70" name="Google Shape;70;p1"/>
          <p:cNvSpPr txBox="1">
            <a:spLocks noGrp="1"/>
          </p:cNvSpPr>
          <p:nvPr>
            <p:ph type="subTitle" idx="1"/>
          </p:nvPr>
        </p:nvSpPr>
        <p:spPr>
          <a:xfrm>
            <a:off x="2240402" y="4065933"/>
            <a:ext cx="7711200" cy="12120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body" idx="1"/>
          </p:nvPr>
        </p:nvSpPr>
        <p:spPr>
          <a:xfrm>
            <a:off x="3916850" y="139800"/>
            <a:ext cx="8406000" cy="6578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1000"/>
              </a:spcBef>
              <a:spcAft>
                <a:spcPts val="0"/>
              </a:spcAft>
              <a:buNone/>
            </a:pPr>
            <a:r>
              <a:rPr lang="en-US" sz="1800">
                <a:solidFill>
                  <a:srgbClr val="FFFFFF"/>
                </a:solidFill>
                <a:highlight>
                  <a:srgbClr val="000000"/>
                </a:highlight>
                <a:latin typeface="Courier New"/>
                <a:ea typeface="Courier New"/>
                <a:cs typeface="Courier New"/>
                <a:sym typeface="Courier New"/>
              </a:rPr>
              <a:t>PpmDocument rotated{ doc.getImageFormat(),</a:t>
            </a:r>
            <a:endParaRPr sz="1800">
              <a:solidFill>
                <a:srgbClr val="FFFFFF"/>
              </a:solidFill>
              <a:highlight>
                <a:srgbClr val="000000"/>
              </a:highlight>
              <a:latin typeface="Courier New"/>
              <a:ea typeface="Courier New"/>
              <a:cs typeface="Courier New"/>
              <a:sym typeface="Courier New"/>
            </a:endParaRPr>
          </a:p>
          <a:p>
            <a:pPr marL="0" lvl="0" indent="457200" algn="l" rtl="0">
              <a:lnSpc>
                <a:spcPct val="100000"/>
              </a:lnSpc>
              <a:spcBef>
                <a:spcPts val="2100"/>
              </a:spcBef>
              <a:spcAft>
                <a:spcPts val="0"/>
              </a:spcAft>
              <a:buClr>
                <a:schemeClr val="dk1"/>
              </a:buClr>
              <a:buSzPts val="1100"/>
              <a:buFont typeface="Arial"/>
              <a:buNone/>
            </a:pPr>
            <a:r>
              <a:rPr lang="en-US" sz="1800">
                <a:solidFill>
                  <a:srgbClr val="FFFFFF"/>
                </a:solidFill>
                <a:highlight>
                  <a:srgbClr val="000000"/>
                </a:highlight>
                <a:latin typeface="Courier New"/>
                <a:ea typeface="Courier New"/>
                <a:cs typeface="Courier New"/>
                <a:sym typeface="Courier New"/>
              </a:rPr>
              <a:t>doc.getHeight(), doc.getWidth(), doc.getColorDepth() };</a:t>
            </a:r>
            <a:endParaRPr sz="1800">
              <a:solidFill>
                <a:srgbClr val="FFFFFF"/>
              </a:solidFill>
              <a:highlight>
                <a:srgbClr val="000000"/>
              </a:highlight>
              <a:latin typeface="Courier New"/>
              <a:ea typeface="Courier New"/>
              <a:cs typeface="Courier New"/>
              <a:sym typeface="Courier New"/>
            </a:endParaRPr>
          </a:p>
          <a:p>
            <a:pPr marL="0" lvl="0" indent="0" algn="l" rtl="0">
              <a:lnSpc>
                <a:spcPct val="100000"/>
              </a:lnSpc>
              <a:spcBef>
                <a:spcPts val="2100"/>
              </a:spcBef>
              <a:spcAft>
                <a:spcPts val="0"/>
              </a:spcAft>
              <a:buNone/>
            </a:pPr>
            <a:r>
              <a:rPr lang="en-US" sz="1800">
                <a:solidFill>
                  <a:srgbClr val="FFFFFF"/>
                </a:solidFill>
                <a:highlight>
                  <a:srgbClr val="000000"/>
                </a:highlight>
                <a:latin typeface="Courier New"/>
                <a:ea typeface="Courier New"/>
                <a:cs typeface="Courier New"/>
                <a:sym typeface="Courier New"/>
              </a:rPr>
              <a:t>int iCount = 0;</a:t>
            </a:r>
            <a:endParaRPr sz="1800">
              <a:solidFill>
                <a:srgbClr val="FFFFFF"/>
              </a:solidFill>
              <a:highlight>
                <a:srgbClr val="000000"/>
              </a:highlight>
              <a:latin typeface="Courier New"/>
              <a:ea typeface="Courier New"/>
              <a:cs typeface="Courier New"/>
              <a:sym typeface="Courier New"/>
            </a:endParaRPr>
          </a:p>
          <a:p>
            <a:pPr marL="0" lvl="0" indent="0" algn="l" rtl="0">
              <a:lnSpc>
                <a:spcPct val="100000"/>
              </a:lnSpc>
              <a:spcBef>
                <a:spcPts val="2100"/>
              </a:spcBef>
              <a:spcAft>
                <a:spcPts val="0"/>
              </a:spcAft>
              <a:buNone/>
            </a:pPr>
            <a:r>
              <a:rPr lang="en-US" sz="1800">
                <a:solidFill>
                  <a:srgbClr val="FFFFFF"/>
                </a:solidFill>
                <a:highlight>
                  <a:srgbClr val="000000"/>
                </a:highlight>
                <a:latin typeface="Courier New"/>
                <a:ea typeface="Courier New"/>
                <a:cs typeface="Courier New"/>
                <a:sym typeface="Courier New"/>
              </a:rPr>
              <a:t>int width = doc.getWidth() - 1;</a:t>
            </a:r>
            <a:endParaRPr sz="1800">
              <a:solidFill>
                <a:srgbClr val="FFFFFF"/>
              </a:solidFill>
              <a:highlight>
                <a:srgbClr val="000000"/>
              </a:highlight>
              <a:latin typeface="Courier New"/>
              <a:ea typeface="Courier New"/>
              <a:cs typeface="Courier New"/>
              <a:sym typeface="Courier New"/>
            </a:endParaRPr>
          </a:p>
          <a:p>
            <a:pPr marL="0" lvl="0" indent="0" algn="l" rtl="0">
              <a:lnSpc>
                <a:spcPct val="100000"/>
              </a:lnSpc>
              <a:spcBef>
                <a:spcPts val="2100"/>
              </a:spcBef>
              <a:spcAft>
                <a:spcPts val="0"/>
              </a:spcAft>
              <a:buNone/>
            </a:pPr>
            <a:r>
              <a:rPr lang="en-US" sz="1800">
                <a:solidFill>
                  <a:srgbClr val="FFFFFF"/>
                </a:solidFill>
                <a:highlight>
                  <a:srgbClr val="000000"/>
                </a:highlight>
                <a:latin typeface="Courier New"/>
                <a:ea typeface="Courier New"/>
                <a:cs typeface="Courier New"/>
                <a:sym typeface="Courier New"/>
              </a:rPr>
              <a:t>int height = doc.getHeight();</a:t>
            </a:r>
            <a:endParaRPr sz="1800">
              <a:solidFill>
                <a:srgbClr val="FFFFFF"/>
              </a:solidFill>
              <a:highlight>
                <a:srgbClr val="000000"/>
              </a:highlight>
              <a:latin typeface="Courier New"/>
              <a:ea typeface="Courier New"/>
              <a:cs typeface="Courier New"/>
              <a:sym typeface="Courier New"/>
            </a:endParaRPr>
          </a:p>
          <a:p>
            <a:pPr marL="0" lvl="0" indent="0" algn="l" rtl="0">
              <a:lnSpc>
                <a:spcPct val="100000"/>
              </a:lnSpc>
              <a:spcBef>
                <a:spcPts val="2100"/>
              </a:spcBef>
              <a:spcAft>
                <a:spcPts val="0"/>
              </a:spcAft>
              <a:buNone/>
            </a:pPr>
            <a:r>
              <a:rPr lang="en-US" sz="1800">
                <a:solidFill>
                  <a:srgbClr val="FFFFFF"/>
                </a:solidFill>
                <a:highlight>
                  <a:srgbClr val="000000"/>
                </a:highlight>
                <a:latin typeface="Courier New"/>
                <a:ea typeface="Courier New"/>
                <a:cs typeface="Courier New"/>
                <a:sym typeface="Courier New"/>
              </a:rPr>
              <a:t>for (int i = width; i &gt;= 0; i--) {</a:t>
            </a:r>
            <a:endParaRPr sz="1800">
              <a:solidFill>
                <a:srgbClr val="FFFFFF"/>
              </a:solidFill>
              <a:highlight>
                <a:srgbClr val="000000"/>
              </a:highlight>
              <a:latin typeface="Courier New"/>
              <a:ea typeface="Courier New"/>
              <a:cs typeface="Courier New"/>
              <a:sym typeface="Courier New"/>
            </a:endParaRPr>
          </a:p>
          <a:p>
            <a:pPr marL="0" lvl="0" indent="457200" algn="l" rtl="0">
              <a:lnSpc>
                <a:spcPct val="100000"/>
              </a:lnSpc>
              <a:spcBef>
                <a:spcPts val="2100"/>
              </a:spcBef>
              <a:spcAft>
                <a:spcPts val="0"/>
              </a:spcAft>
              <a:buNone/>
            </a:pPr>
            <a:r>
              <a:rPr lang="en-US" sz="1800">
                <a:solidFill>
                  <a:srgbClr val="FFFFFF"/>
                </a:solidFill>
                <a:highlight>
                  <a:srgbClr val="000000"/>
                </a:highlight>
                <a:latin typeface="Courier New"/>
                <a:ea typeface="Courier New"/>
                <a:cs typeface="Courier New"/>
                <a:sym typeface="Courier New"/>
              </a:rPr>
              <a:t>for (int j = 0; j &lt; height; j++) {</a:t>
            </a:r>
            <a:endParaRPr sz="1800">
              <a:solidFill>
                <a:srgbClr val="FFFFFF"/>
              </a:solidFill>
              <a:highlight>
                <a:srgbClr val="000000"/>
              </a:highlight>
              <a:latin typeface="Courier New"/>
              <a:ea typeface="Courier New"/>
              <a:cs typeface="Courier New"/>
              <a:sym typeface="Courier New"/>
            </a:endParaRPr>
          </a:p>
          <a:p>
            <a:pPr marL="457200" lvl="0" indent="457200" algn="l" rtl="0">
              <a:lnSpc>
                <a:spcPct val="100000"/>
              </a:lnSpc>
              <a:spcBef>
                <a:spcPts val="2100"/>
              </a:spcBef>
              <a:spcAft>
                <a:spcPts val="0"/>
              </a:spcAft>
              <a:buNone/>
            </a:pPr>
            <a:r>
              <a:rPr lang="en-US" sz="1800">
                <a:solidFill>
                  <a:srgbClr val="FFFFFF"/>
                </a:solidFill>
                <a:highlight>
                  <a:srgbClr val="000000"/>
                </a:highlight>
                <a:latin typeface="Courier New"/>
                <a:ea typeface="Courier New"/>
                <a:cs typeface="Courier New"/>
                <a:sym typeface="Courier New"/>
              </a:rPr>
              <a:t>rotated[iCount][j] = doc[j][i];</a:t>
            </a:r>
            <a:endParaRPr sz="1800">
              <a:solidFill>
                <a:srgbClr val="FFFFFF"/>
              </a:solidFill>
              <a:highlight>
                <a:srgbClr val="000000"/>
              </a:highlight>
              <a:latin typeface="Courier New"/>
              <a:ea typeface="Courier New"/>
              <a:cs typeface="Courier New"/>
              <a:sym typeface="Courier New"/>
            </a:endParaRPr>
          </a:p>
          <a:p>
            <a:pPr marL="0" lvl="0" indent="0" algn="l" rtl="0">
              <a:lnSpc>
                <a:spcPct val="100000"/>
              </a:lnSpc>
              <a:spcBef>
                <a:spcPts val="2100"/>
              </a:spcBef>
              <a:spcAft>
                <a:spcPts val="0"/>
              </a:spcAft>
              <a:buClr>
                <a:schemeClr val="dk1"/>
              </a:buClr>
              <a:buSzPts val="1100"/>
              <a:buFont typeface="Arial"/>
              <a:buNone/>
            </a:pPr>
            <a:r>
              <a:rPr lang="en-US" sz="1800">
                <a:solidFill>
                  <a:srgbClr val="FFFFFF"/>
                </a:solidFill>
                <a:highlight>
                  <a:srgbClr val="000000"/>
                </a:highlight>
                <a:latin typeface="Courier New"/>
                <a:ea typeface="Courier New"/>
                <a:cs typeface="Courier New"/>
                <a:sym typeface="Courier New"/>
              </a:rPr>
              <a:t>}</a:t>
            </a:r>
            <a:endParaRPr sz="1800">
              <a:solidFill>
                <a:srgbClr val="FFFFFF"/>
              </a:solidFill>
              <a:highlight>
                <a:srgbClr val="000000"/>
              </a:highlight>
              <a:latin typeface="Courier New"/>
              <a:ea typeface="Courier New"/>
              <a:cs typeface="Courier New"/>
              <a:sym typeface="Courier New"/>
            </a:endParaRPr>
          </a:p>
          <a:p>
            <a:pPr marL="228600" lvl="0" indent="0" algn="l" rtl="0">
              <a:lnSpc>
                <a:spcPct val="100000"/>
              </a:lnSpc>
              <a:spcBef>
                <a:spcPts val="2100"/>
              </a:spcBef>
              <a:spcAft>
                <a:spcPts val="0"/>
              </a:spcAft>
              <a:buClr>
                <a:schemeClr val="dk1"/>
              </a:buClr>
              <a:buSzPts val="1100"/>
              <a:buFont typeface="Arial"/>
              <a:buNone/>
            </a:pPr>
            <a:r>
              <a:rPr lang="en-US" sz="1800">
                <a:solidFill>
                  <a:srgbClr val="FFFFFF"/>
                </a:solidFill>
                <a:highlight>
                  <a:srgbClr val="000000"/>
                </a:highlight>
                <a:latin typeface="Courier New"/>
                <a:ea typeface="Courier New"/>
                <a:cs typeface="Courier New"/>
                <a:sym typeface="Courier New"/>
              </a:rPr>
              <a:t>	iCount++;</a:t>
            </a:r>
            <a:endParaRPr sz="1800">
              <a:solidFill>
                <a:srgbClr val="FFFFFF"/>
              </a:solidFill>
              <a:highlight>
                <a:srgbClr val="000000"/>
              </a:highlight>
              <a:latin typeface="Courier New"/>
              <a:ea typeface="Courier New"/>
              <a:cs typeface="Courier New"/>
              <a:sym typeface="Courier New"/>
            </a:endParaRPr>
          </a:p>
          <a:p>
            <a:pPr marL="0" lvl="0" indent="0" algn="l" rtl="0">
              <a:lnSpc>
                <a:spcPct val="100000"/>
              </a:lnSpc>
              <a:spcBef>
                <a:spcPts val="2100"/>
              </a:spcBef>
              <a:spcAft>
                <a:spcPts val="0"/>
              </a:spcAft>
              <a:buNone/>
            </a:pPr>
            <a:r>
              <a:rPr lang="en-US" sz="1800">
                <a:solidFill>
                  <a:srgbClr val="FFFFFF"/>
                </a:solidFill>
                <a:highlight>
                  <a:srgbClr val="000000"/>
                </a:highlight>
                <a:latin typeface="Courier New"/>
                <a:ea typeface="Courier New"/>
                <a:cs typeface="Courier New"/>
                <a:sym typeface="Courier New"/>
              </a:rPr>
              <a:t>}</a:t>
            </a:r>
            <a:endParaRPr sz="1800">
              <a:solidFill>
                <a:srgbClr val="FFFFFF"/>
              </a:solidFill>
              <a:highlight>
                <a:srgbClr val="000000"/>
              </a:highlight>
              <a:latin typeface="Courier New"/>
              <a:ea typeface="Courier New"/>
              <a:cs typeface="Courier New"/>
              <a:sym typeface="Courier New"/>
            </a:endParaRPr>
          </a:p>
          <a:p>
            <a:pPr marL="0" lvl="0" indent="0" algn="l" rtl="0">
              <a:lnSpc>
                <a:spcPct val="100000"/>
              </a:lnSpc>
              <a:spcBef>
                <a:spcPts val="2100"/>
              </a:spcBef>
              <a:spcAft>
                <a:spcPts val="0"/>
              </a:spcAft>
              <a:buClr>
                <a:schemeClr val="dk1"/>
              </a:buClr>
              <a:buSzPts val="1100"/>
              <a:buFont typeface="Arial"/>
              <a:buNone/>
            </a:pPr>
            <a:r>
              <a:rPr lang="en-US" sz="1800">
                <a:solidFill>
                  <a:srgbClr val="FFFFFF"/>
                </a:solidFill>
                <a:highlight>
                  <a:srgbClr val="000000"/>
                </a:highlight>
                <a:latin typeface="Courier New"/>
                <a:ea typeface="Courier New"/>
                <a:cs typeface="Courier New"/>
                <a:sym typeface="Courier New"/>
              </a:rPr>
              <a:t>doc.setDuplicate(rotated);</a:t>
            </a:r>
            <a:endParaRPr sz="1800">
              <a:solidFill>
                <a:srgbClr val="FFFFFF"/>
              </a:solidFill>
              <a:highlight>
                <a:srgbClr val="000000"/>
              </a:highlight>
              <a:latin typeface="Courier New"/>
              <a:ea typeface="Courier New"/>
              <a:cs typeface="Courier New"/>
              <a:sym typeface="Courier New"/>
            </a:endParaRPr>
          </a:p>
          <a:p>
            <a:pPr marL="228600" lvl="0" indent="0" algn="l" rtl="0">
              <a:lnSpc>
                <a:spcPct val="100000"/>
              </a:lnSpc>
              <a:spcBef>
                <a:spcPts val="2100"/>
              </a:spcBef>
              <a:spcAft>
                <a:spcPts val="2100"/>
              </a:spcAft>
              <a:buNone/>
            </a:pPr>
            <a:endParaRPr sz="1800">
              <a:solidFill>
                <a:srgbClr val="FFFFFF"/>
              </a:solidFill>
              <a:highlight>
                <a:srgbClr val="000000"/>
              </a:highlight>
              <a:latin typeface="Courier New"/>
              <a:ea typeface="Courier New"/>
              <a:cs typeface="Courier New"/>
              <a:sym typeface="Courier New"/>
            </a:endParaRPr>
          </a:p>
        </p:txBody>
      </p:sp>
      <p:sp>
        <p:nvSpPr>
          <p:cNvPr id="79" name="Google Shape;79;p3"/>
          <p:cNvSpPr txBox="1"/>
          <p:nvPr/>
        </p:nvSpPr>
        <p:spPr>
          <a:xfrm>
            <a:off x="128950" y="0"/>
            <a:ext cx="10194300" cy="7008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rPr>
              <a:t>I’m quite pleased with</a:t>
            </a:r>
            <a:endParaRPr kumimoji="0"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rPr>
              <a:t>how simple my rotate 90</a:t>
            </a:r>
            <a:endParaRPr kumimoji="0"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rPr>
              <a:t>effect code turned out to be,</a:t>
            </a:r>
            <a:endParaRPr kumimoji="0"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rPr>
              <a:t>as my primary plan involved</a:t>
            </a:r>
            <a:endParaRPr kumimoji="0"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rPr>
              <a:t>translating pixel vectors</a:t>
            </a:r>
            <a:endParaRPr kumimoji="0"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rPr>
              <a:t>into a cartesian plane so</a:t>
            </a:r>
            <a:endParaRPr kumimoji="0"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rPr>
              <a:t>that I could apply this 2d</a:t>
            </a:r>
            <a:endParaRPr kumimoji="0"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rPr>
              <a:t>vector rotation theorem:</a:t>
            </a:r>
            <a:endParaRPr kumimoji="0"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rPr>
              <a:t>x2 = cos90 x1 - sin90 y1</a:t>
            </a:r>
            <a:endParaRPr kumimoji="0"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rPr>
              <a:t>y2 = sin90 x1 + cos90 y1</a:t>
            </a:r>
            <a:endParaRPr kumimoji="0"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rPr>
              <a:t>which was, predictably, a</a:t>
            </a:r>
            <a:endParaRPr kumimoji="0"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rPr>
              <a:t>nightmare. I was glad to</a:t>
            </a:r>
            <a:endParaRPr kumimoji="0"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rPr>
              <a:t>realize that it was as easy</a:t>
            </a:r>
            <a:endParaRPr kumimoji="0"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rPr>
              <a:t>as iterating through arrays,</a:t>
            </a:r>
            <a:endParaRPr kumimoji="0"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rPr>
              <a:t>which was my initial (failed)</a:t>
            </a:r>
            <a:endParaRPr kumimoji="0"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rPr>
              <a:t>plan.</a:t>
            </a:r>
            <a:endParaRPr kumimoji="0" sz="2400" b="0" i="0" u="none" strike="noStrike" kern="0" cap="none" spc="0" normalizeH="0" baseline="0" noProof="0">
              <a:ln>
                <a:noFill/>
              </a:ln>
              <a:solidFill>
                <a:srgbClr val="000000"/>
              </a:solidFill>
              <a:effectLst/>
              <a:uLnTx/>
              <a:uFillTx/>
              <a:latin typeface="Old Standard TT"/>
              <a:ea typeface="Old Standard TT"/>
              <a:cs typeface="Old Standard TT"/>
              <a:sym typeface="Old Standard T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2"/>
          <p:cNvSpPr/>
          <p:nvPr/>
        </p:nvSpPr>
        <p:spPr>
          <a:xfrm>
            <a:off x="7655750" y="1727725"/>
            <a:ext cx="1287600" cy="13257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76;p2"/>
          <p:cNvSpPr txBox="1">
            <a:spLocks noGrp="1"/>
          </p:cNvSpPr>
          <p:nvPr>
            <p:ph type="title"/>
          </p:nvPr>
        </p:nvSpPr>
        <p:spPr>
          <a:xfrm>
            <a:off x="3223150" y="365125"/>
            <a:ext cx="52068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The Coolest Part =</a:t>
            </a:r>
            <a:endParaRPr/>
          </a:p>
        </p:txBody>
      </p:sp>
      <p:sp>
        <p:nvSpPr>
          <p:cNvPr id="77" name="Google Shape;77;p2"/>
          <p:cNvSpPr txBox="1">
            <a:spLocks noGrp="1"/>
          </p:cNvSpPr>
          <p:nvPr>
            <p:ph type="title"/>
          </p:nvPr>
        </p:nvSpPr>
        <p:spPr>
          <a:xfrm>
            <a:off x="7537400" y="365125"/>
            <a:ext cx="15243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a:t> Blur</a:t>
            </a:r>
            <a:endParaRPr/>
          </a:p>
        </p:txBody>
      </p:sp>
      <p:sp>
        <p:nvSpPr>
          <p:cNvPr id="78" name="Google Shape;78;p2"/>
          <p:cNvSpPr/>
          <p:nvPr/>
        </p:nvSpPr>
        <p:spPr>
          <a:xfrm>
            <a:off x="276450" y="1761525"/>
            <a:ext cx="2646900" cy="13257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79;p2"/>
          <p:cNvSpPr/>
          <p:nvPr/>
        </p:nvSpPr>
        <p:spPr>
          <a:xfrm>
            <a:off x="9179650" y="4035800"/>
            <a:ext cx="1658400" cy="13257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0;p2"/>
          <p:cNvSpPr/>
          <p:nvPr/>
        </p:nvSpPr>
        <p:spPr>
          <a:xfrm>
            <a:off x="4810550" y="1727725"/>
            <a:ext cx="2646900" cy="13257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81;p2"/>
          <p:cNvSpPr txBox="1"/>
          <p:nvPr/>
        </p:nvSpPr>
        <p:spPr>
          <a:xfrm>
            <a:off x="547650" y="2002075"/>
            <a:ext cx="2148000" cy="777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a:ea typeface="Roboto"/>
                <a:cs typeface="Roboto"/>
                <a:sym typeface="Roboto"/>
              </a:rPr>
              <a:t>Variable #1</a:t>
            </a:r>
            <a:endParaRPr kumimoji="0" sz="30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82" name="Google Shape;82;p2"/>
          <p:cNvSpPr txBox="1"/>
          <p:nvPr/>
        </p:nvSpPr>
        <p:spPr>
          <a:xfrm>
            <a:off x="5081750" y="2002075"/>
            <a:ext cx="2148000" cy="777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a:ea typeface="Roboto"/>
                <a:cs typeface="Roboto"/>
                <a:sym typeface="Roboto"/>
              </a:rPr>
              <a:t>Variable #2</a:t>
            </a:r>
            <a:endParaRPr kumimoji="0" sz="30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83" name="Google Shape;83;p2"/>
          <p:cNvSpPr txBox="1"/>
          <p:nvPr/>
        </p:nvSpPr>
        <p:spPr>
          <a:xfrm>
            <a:off x="9365050" y="4310150"/>
            <a:ext cx="1287600" cy="777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a:ea typeface="Roboto"/>
                <a:cs typeface="Roboto"/>
                <a:sym typeface="Roboto"/>
              </a:rPr>
              <a:t>= Blur</a:t>
            </a:r>
            <a:endParaRPr kumimoji="0" sz="30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84" name="Google Shape;84;p2"/>
          <p:cNvSpPr/>
          <p:nvPr/>
        </p:nvSpPr>
        <p:spPr>
          <a:xfrm>
            <a:off x="7655750" y="4035800"/>
            <a:ext cx="1287600" cy="13257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85;p2"/>
          <p:cNvSpPr txBox="1"/>
          <p:nvPr/>
        </p:nvSpPr>
        <p:spPr>
          <a:xfrm>
            <a:off x="7876550" y="4310150"/>
            <a:ext cx="846000" cy="777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a:ea typeface="Roboto"/>
                <a:cs typeface="Roboto"/>
                <a:sym typeface="Roboto"/>
              </a:rPr>
              <a:t>/ 2</a:t>
            </a:r>
            <a:endParaRPr kumimoji="0" sz="30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86" name="Google Shape;86;p2"/>
          <p:cNvSpPr/>
          <p:nvPr/>
        </p:nvSpPr>
        <p:spPr>
          <a:xfrm>
            <a:off x="9141650" y="1690825"/>
            <a:ext cx="2450100" cy="13257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87;p2"/>
          <p:cNvSpPr txBox="1"/>
          <p:nvPr/>
        </p:nvSpPr>
        <p:spPr>
          <a:xfrm>
            <a:off x="9410750" y="1965175"/>
            <a:ext cx="1872900" cy="777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a:ea typeface="Roboto"/>
                <a:cs typeface="Roboto"/>
                <a:sym typeface="Roboto"/>
              </a:rPr>
              <a:t> = Darken</a:t>
            </a:r>
            <a:endParaRPr kumimoji="0" sz="30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88" name="Google Shape;88;p2"/>
          <p:cNvSpPr/>
          <p:nvPr/>
        </p:nvSpPr>
        <p:spPr>
          <a:xfrm>
            <a:off x="3223150" y="1761525"/>
            <a:ext cx="1287600" cy="13257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89;p2"/>
          <p:cNvSpPr txBox="1"/>
          <p:nvPr/>
        </p:nvSpPr>
        <p:spPr>
          <a:xfrm>
            <a:off x="3499450" y="2035875"/>
            <a:ext cx="735000" cy="777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a:ea typeface="Roboto"/>
                <a:cs typeface="Roboto"/>
                <a:sym typeface="Roboto"/>
              </a:rPr>
              <a:t>  *</a:t>
            </a:r>
            <a:endParaRPr kumimoji="0" sz="30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90" name="Google Shape;90;p2"/>
          <p:cNvSpPr txBox="1"/>
          <p:nvPr/>
        </p:nvSpPr>
        <p:spPr>
          <a:xfrm>
            <a:off x="7973450" y="2035875"/>
            <a:ext cx="652200" cy="777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a:ea typeface="Roboto"/>
                <a:cs typeface="Roboto"/>
                <a:sym typeface="Roboto"/>
              </a:rPr>
              <a:t>/ 3</a:t>
            </a:r>
            <a:endParaRPr kumimoji="0" sz="30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91" name="Google Shape;91;p2"/>
          <p:cNvSpPr/>
          <p:nvPr/>
        </p:nvSpPr>
        <p:spPr>
          <a:xfrm>
            <a:off x="4772550" y="4035800"/>
            <a:ext cx="2646900" cy="13257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92;p2"/>
          <p:cNvSpPr/>
          <p:nvPr/>
        </p:nvSpPr>
        <p:spPr>
          <a:xfrm>
            <a:off x="298200" y="4035800"/>
            <a:ext cx="2646900" cy="13257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93;p2"/>
          <p:cNvSpPr/>
          <p:nvPr/>
        </p:nvSpPr>
        <p:spPr>
          <a:xfrm>
            <a:off x="3215025" y="4035800"/>
            <a:ext cx="1287600" cy="13257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94;p2"/>
          <p:cNvSpPr txBox="1"/>
          <p:nvPr/>
        </p:nvSpPr>
        <p:spPr>
          <a:xfrm>
            <a:off x="3491325" y="4310150"/>
            <a:ext cx="735000" cy="777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a:ea typeface="Roboto"/>
                <a:cs typeface="Roboto"/>
                <a:sym typeface="Roboto"/>
              </a:rPr>
              <a:t>  *</a:t>
            </a:r>
            <a:endParaRPr kumimoji="0" sz="30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95" name="Google Shape;95;p2"/>
          <p:cNvSpPr txBox="1"/>
          <p:nvPr/>
        </p:nvSpPr>
        <p:spPr>
          <a:xfrm>
            <a:off x="525900" y="4310150"/>
            <a:ext cx="2148000" cy="777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a:ea typeface="Roboto"/>
                <a:cs typeface="Roboto"/>
                <a:sym typeface="Roboto"/>
              </a:rPr>
              <a:t>Variable #1</a:t>
            </a:r>
            <a:endParaRPr kumimoji="0" sz="30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96" name="Google Shape;96;p2"/>
          <p:cNvSpPr txBox="1"/>
          <p:nvPr/>
        </p:nvSpPr>
        <p:spPr>
          <a:xfrm>
            <a:off x="5005188" y="4310150"/>
            <a:ext cx="2148000" cy="777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a:ea typeface="Roboto"/>
                <a:cs typeface="Roboto"/>
                <a:sym typeface="Roboto"/>
              </a:rPr>
              <a:t>Variable #2</a:t>
            </a:r>
            <a:endParaRPr kumimoji="0" sz="30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97" name="Google Shape;97;p2"/>
          <p:cNvSpPr/>
          <p:nvPr/>
        </p:nvSpPr>
        <p:spPr>
          <a:xfrm>
            <a:off x="7429925" y="3886100"/>
            <a:ext cx="1658400" cy="1625100"/>
          </a:xfrm>
          <a:prstGeom prst="donut">
            <a:avLst>
              <a:gd name="adj" fmla="val 25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98;p2"/>
          <p:cNvSpPr/>
          <p:nvPr/>
        </p:nvSpPr>
        <p:spPr>
          <a:xfrm>
            <a:off x="7429925" y="1502875"/>
            <a:ext cx="1658400" cy="1701600"/>
          </a:xfrm>
          <a:prstGeom prst="noSmoking">
            <a:avLst>
              <a:gd name="adj" fmla="val 1875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2500"/>
                                        <p:tgtEl>
                                          <p:spTgt spid="76"/>
                                        </p:tgtEl>
                                      </p:cBhvr>
                                    </p:animEffect>
                                  </p:childTnLst>
                                </p:cTn>
                              </p:par>
                            </p:childTnLst>
                          </p:cTn>
                        </p:par>
                        <p:par>
                          <p:cTn id="8" fill="hold">
                            <p:stCondLst>
                              <p:cond delay="2500"/>
                            </p:stCondLst>
                            <p:childTnLst>
                              <p:par>
                                <p:cTn id="9" presetID="23" presetClass="entr" presetSubtype="16"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1000"/>
                                        <p:tgtEl>
                                          <p:spTgt spid="77"/>
                                        </p:tgtEl>
                                        <p:attrNameLst>
                                          <p:attrName>ppt_w</p:attrName>
                                        </p:attrNameLst>
                                      </p:cBhvr>
                                      <p:tavLst>
                                        <p:tav tm="0">
                                          <p:val>
                                            <p:strVal val="0"/>
                                          </p:val>
                                        </p:tav>
                                        <p:tav tm="100000">
                                          <p:val>
                                            <p:strVal val="#ppt_w"/>
                                          </p:val>
                                        </p:tav>
                                      </p:tavLst>
                                    </p:anim>
                                    <p:anim calcmode="lin" valueType="num">
                                      <p:cBhvr additive="base">
                                        <p:cTn id="12" dur="1000"/>
                                        <p:tgtEl>
                                          <p:spTgt spid="77"/>
                                        </p:tgtEl>
                                        <p:attrNameLst>
                                          <p:attrName>ppt_h</p:attrName>
                                        </p:attrNameLst>
                                      </p:cBhvr>
                                      <p:tavLst>
                                        <p:tav tm="0">
                                          <p:val>
                                            <p:strVal val="0"/>
                                          </p:val>
                                        </p:tav>
                                        <p:tav tm="100000">
                                          <p:val>
                                            <p:strVal val="#ppt_h"/>
                                          </p:val>
                                        </p:tav>
                                      </p:tavLst>
                                    </p:anim>
                                  </p:childTnLst>
                                </p:cTn>
                              </p:par>
                              <p:par>
                                <p:cTn id="13" presetID="8" presetClass="emph" presetSubtype="0" fill="hold" nodeType="withEffect">
                                  <p:stCondLst>
                                    <p:cond delay="0"/>
                                  </p:stCondLst>
                                  <p:childTnLst>
                                    <p:animRot by="-21600000">
                                      <p:cBhvr>
                                        <p:cTn id="14" dur="1000" fill="hold"/>
                                        <p:tgtEl>
                                          <p:spTgt spid="77"/>
                                        </p:tgtEl>
                                        <p:attrNameLst>
                                          <p:attrName>r</p:attrName>
                                        </p:attrNameLst>
                                      </p:cBhvr>
                                    </p:animRot>
                                  </p:childTnLst>
                                </p:cTn>
                              </p:par>
                              <p:par>
                                <p:cTn id="15" presetID="10"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10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10"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fade">
                                      <p:cBhvr>
                                        <p:cTn id="25" dur="500"/>
                                        <p:tgtEl>
                                          <p:spTgt spid="81"/>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500"/>
                                        <p:tgtEl>
                                          <p:spTgt spid="88"/>
                                        </p:tgtEl>
                                      </p:cBhvr>
                                    </p:animEffect>
                                  </p:childTnLst>
                                </p:cTn>
                              </p:par>
                              <p:par>
                                <p:cTn id="30" presetID="10" presetClass="entr" presetSubtype="0" fill="hold" nodeType="with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500"/>
                                        <p:tgtEl>
                                          <p:spTgt spid="89"/>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par>
                                <p:cTn id="37" presetID="10" presetClass="entr" presetSubtype="0" fill="hold"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par>
                                <p:cTn id="44" presetID="10" presetClass="entr" presetSubtype="0" fill="hold" nodeType="withEffect">
                                  <p:stCondLst>
                                    <p:cond delay="0"/>
                                  </p:stCondLst>
                                  <p:childTnLst>
                                    <p:set>
                                      <p:cBhvr>
                                        <p:cTn id="45" dur="1" fill="hold">
                                          <p:stCondLst>
                                            <p:cond delay="0"/>
                                          </p:stCondLst>
                                        </p:cTn>
                                        <p:tgtEl>
                                          <p:spTgt spid="90"/>
                                        </p:tgtEl>
                                        <p:attrNameLst>
                                          <p:attrName>style.visibility</p:attrName>
                                        </p:attrNameLst>
                                      </p:cBhvr>
                                      <p:to>
                                        <p:strVal val="visible"/>
                                      </p:to>
                                    </p:set>
                                    <p:animEffect transition="in" filter="fade">
                                      <p:cBhvr>
                                        <p:cTn id="46" dur="1000"/>
                                        <p:tgtEl>
                                          <p:spTgt spid="90"/>
                                        </p:tgtEl>
                                      </p:cBhvr>
                                    </p:animEffect>
                                  </p:childTnLst>
                                </p:cTn>
                              </p:par>
                            </p:childTnLst>
                          </p:cTn>
                        </p:par>
                        <p:par>
                          <p:cTn id="47" fill="hold">
                            <p:stCondLst>
                              <p:cond delay="2500"/>
                            </p:stCondLst>
                            <p:childTnLst>
                              <p:par>
                                <p:cTn id="48" presetID="10" presetClass="entr" presetSubtype="0" fill="hold" nodeType="after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nodeType="with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fade">
                                      <p:cBhvr>
                                        <p:cTn id="53" dur="500"/>
                                        <p:tgtEl>
                                          <p:spTgt spid="8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fade">
                                      <p:cBhvr>
                                        <p:cTn id="58" dur="500"/>
                                        <p:tgtEl>
                                          <p:spTgt spid="95"/>
                                        </p:tgtEl>
                                      </p:cBhvr>
                                    </p:animEffect>
                                  </p:childTnLst>
                                </p:cTn>
                              </p:par>
                              <p:par>
                                <p:cTn id="59" presetID="10" presetClass="entr" presetSubtype="0" fill="hold" nodeType="withEffect">
                                  <p:stCondLst>
                                    <p:cond delay="0"/>
                                  </p:stCondLst>
                                  <p:childTnLst>
                                    <p:set>
                                      <p:cBhvr>
                                        <p:cTn id="60" dur="1" fill="hold">
                                          <p:stCondLst>
                                            <p:cond delay="0"/>
                                          </p:stCondLst>
                                        </p:cTn>
                                        <p:tgtEl>
                                          <p:spTgt spid="92"/>
                                        </p:tgtEl>
                                        <p:attrNameLst>
                                          <p:attrName>style.visibility</p:attrName>
                                        </p:attrNameLst>
                                      </p:cBhvr>
                                      <p:to>
                                        <p:strVal val="visible"/>
                                      </p:to>
                                    </p:set>
                                    <p:animEffect transition="in" filter="fade">
                                      <p:cBhvr>
                                        <p:cTn id="61" dur="500"/>
                                        <p:tgtEl>
                                          <p:spTgt spid="92"/>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93"/>
                                        </p:tgtEl>
                                        <p:attrNameLst>
                                          <p:attrName>style.visibility</p:attrName>
                                        </p:attrNameLst>
                                      </p:cBhvr>
                                      <p:to>
                                        <p:strVal val="visible"/>
                                      </p:to>
                                    </p:set>
                                    <p:animEffect transition="in" filter="fade">
                                      <p:cBhvr>
                                        <p:cTn id="65" dur="500"/>
                                        <p:tgtEl>
                                          <p:spTgt spid="93"/>
                                        </p:tgtEl>
                                      </p:cBhvr>
                                    </p:animEffect>
                                  </p:childTnLst>
                                </p:cTn>
                              </p:par>
                              <p:par>
                                <p:cTn id="66" presetID="10" presetClass="entr" presetSubtype="0" fill="hold" nodeType="with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000"/>
                            </p:stCondLst>
                            <p:childTnLst>
                              <p:par>
                                <p:cTn id="70" presetID="10" presetClass="entr" presetSubtype="0" fill="hold" nodeType="after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fade">
                                      <p:cBhvr>
                                        <p:cTn id="72" dur="500"/>
                                        <p:tgtEl>
                                          <p:spTgt spid="91"/>
                                        </p:tgtEl>
                                      </p:cBhvr>
                                    </p:animEffect>
                                  </p:childTnLst>
                                </p:cTn>
                              </p:par>
                              <p:par>
                                <p:cTn id="73" presetID="10" presetClass="entr" presetSubtype="0" fill="hold" nodeType="with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fade">
                                      <p:cBhvr>
                                        <p:cTn id="75" dur="500"/>
                                        <p:tgtEl>
                                          <p:spTgt spid="96"/>
                                        </p:tgtEl>
                                      </p:cBhvr>
                                    </p:animEffect>
                                  </p:childTnLst>
                                </p:cTn>
                              </p:par>
                            </p:childTnLst>
                          </p:cTn>
                        </p:par>
                        <p:par>
                          <p:cTn id="76" fill="hold">
                            <p:stCondLst>
                              <p:cond delay="1500"/>
                            </p:stCondLst>
                            <p:childTnLst>
                              <p:par>
                                <p:cTn id="77" presetID="10" presetClass="entr" presetSubtype="0" fill="hold" nodeType="after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childTnLst>
                          </p:cTn>
                        </p:par>
                        <p:par>
                          <p:cTn id="83" fill="hold">
                            <p:stCondLst>
                              <p:cond delay="2000"/>
                            </p:stCondLst>
                            <p:childTnLst>
                              <p:par>
                                <p:cTn id="84" presetID="10" presetClass="entr" presetSubtype="0" fill="hold" nodeType="afterEffect">
                                  <p:stCondLst>
                                    <p:cond delay="0"/>
                                  </p:stCondLst>
                                  <p:childTnLst>
                                    <p:set>
                                      <p:cBhvr>
                                        <p:cTn id="85" dur="1" fill="hold">
                                          <p:stCondLst>
                                            <p:cond delay="0"/>
                                          </p:stCondLst>
                                        </p:cTn>
                                        <p:tgtEl>
                                          <p:spTgt spid="79"/>
                                        </p:tgtEl>
                                        <p:attrNameLst>
                                          <p:attrName>style.visibility</p:attrName>
                                        </p:attrNameLst>
                                      </p:cBhvr>
                                      <p:to>
                                        <p:strVal val="visible"/>
                                      </p:to>
                                    </p:set>
                                    <p:animEffect transition="in" filter="fade">
                                      <p:cBhvr>
                                        <p:cTn id="86" dur="500"/>
                                        <p:tgtEl>
                                          <p:spTgt spid="79"/>
                                        </p:tgtEl>
                                      </p:cBhvr>
                                    </p:animEffect>
                                  </p:childTnLst>
                                </p:cTn>
                              </p:par>
                              <p:par>
                                <p:cTn id="87" presetID="10" presetClass="entr" presetSubtype="0" fill="hold" nodeType="withEffect">
                                  <p:stCondLst>
                                    <p:cond delay="0"/>
                                  </p:stCondLst>
                                  <p:childTnLst>
                                    <p:set>
                                      <p:cBhvr>
                                        <p:cTn id="88" dur="1" fill="hold">
                                          <p:stCondLst>
                                            <p:cond delay="0"/>
                                          </p:stCondLst>
                                        </p:cTn>
                                        <p:tgtEl>
                                          <p:spTgt spid="83"/>
                                        </p:tgtEl>
                                        <p:attrNameLst>
                                          <p:attrName>style.visibility</p:attrName>
                                        </p:attrNameLst>
                                      </p:cBhvr>
                                      <p:to>
                                        <p:strVal val="visible"/>
                                      </p:to>
                                    </p:set>
                                    <p:animEffect transition="in" filter="fade">
                                      <p:cBhvr>
                                        <p:cTn id="89" dur="500"/>
                                        <p:tgtEl>
                                          <p:spTgt spid="83"/>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1" fill="hold" nodeType="clickEffect">
                                  <p:stCondLst>
                                    <p:cond delay="0"/>
                                  </p:stCondLst>
                                  <p:childTnLst>
                                    <p:set>
                                      <p:cBhvr>
                                        <p:cTn id="93" dur="1" fill="hold">
                                          <p:stCondLst>
                                            <p:cond delay="0"/>
                                          </p:stCondLst>
                                        </p:cTn>
                                        <p:tgtEl>
                                          <p:spTgt spid="98"/>
                                        </p:tgtEl>
                                        <p:attrNameLst>
                                          <p:attrName>style.visibility</p:attrName>
                                        </p:attrNameLst>
                                      </p:cBhvr>
                                      <p:to>
                                        <p:strVal val="visible"/>
                                      </p:to>
                                    </p:set>
                                    <p:anim calcmode="lin" valueType="num">
                                      <p:cBhvr additive="base">
                                        <p:cTn id="94" dur="1200"/>
                                        <p:tgtEl>
                                          <p:spTgt spid="98"/>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97"/>
                                        </p:tgtEl>
                                        <p:attrNameLst>
                                          <p:attrName>style.visibility</p:attrName>
                                        </p:attrNameLst>
                                      </p:cBhvr>
                                      <p:to>
                                        <p:strVal val="visible"/>
                                      </p:to>
                                    </p:set>
                                    <p:anim calcmode="lin" valueType="num">
                                      <p:cBhvr additive="base">
                                        <p:cTn id="99" dur="1000"/>
                                        <p:tgtEl>
                                          <p:spTgt spid="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2286000" lvl="0" indent="457200" algn="l" rtl="0">
              <a:lnSpc>
                <a:spcPct val="90000"/>
              </a:lnSpc>
              <a:spcBef>
                <a:spcPts val="0"/>
              </a:spcBef>
              <a:spcAft>
                <a:spcPts val="0"/>
              </a:spcAft>
              <a:buClr>
                <a:schemeClr val="dk1"/>
              </a:buClr>
              <a:buSzPts val="4400"/>
              <a:buFont typeface="Calibri"/>
              <a:buNone/>
            </a:pPr>
            <a:r>
              <a:rPr lang="en-US"/>
              <a:t>My Proudest Part </a:t>
            </a:r>
            <a:endParaRPr/>
          </a:p>
        </p:txBody>
      </p:sp>
      <p:sp>
        <p:nvSpPr>
          <p:cNvPr id="104" name="Google Shape;104;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endParaRPr/>
          </a:p>
          <a:p>
            <a:pPr marL="228600" lvl="0" indent="0" algn="l" rtl="0">
              <a:lnSpc>
                <a:spcPct val="90000"/>
              </a:lnSpc>
              <a:spcBef>
                <a:spcPts val="1000"/>
              </a:spcBef>
              <a:spcAft>
                <a:spcPts val="2100"/>
              </a:spcAft>
              <a:buNone/>
            </a:pPr>
            <a:endParaRPr/>
          </a:p>
        </p:txBody>
      </p:sp>
      <p:pic>
        <p:nvPicPr>
          <p:cNvPr id="105" name="Google Shape;105;p3"/>
          <p:cNvPicPr preferRelativeResize="0"/>
          <p:nvPr/>
        </p:nvPicPr>
        <p:blipFill>
          <a:blip r:embed="rId3">
            <a:alphaModFix/>
          </a:blip>
          <a:stretch>
            <a:fillRect/>
          </a:stretch>
        </p:blipFill>
        <p:spPr>
          <a:xfrm>
            <a:off x="2777551" y="1825625"/>
            <a:ext cx="6315999" cy="4351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additive="base">
                                        <p:cTn id="11" dur="1000"/>
                                        <p:tgtEl>
                                          <p:spTgt spid="105"/>
                                        </p:tgtEl>
                                        <p:attrNameLst>
                                          <p:attrName>ppt_w</p:attrName>
                                        </p:attrNameLst>
                                      </p:cBhvr>
                                      <p:tavLst>
                                        <p:tav tm="0">
                                          <p:val>
                                            <p:strVal val="0"/>
                                          </p:val>
                                        </p:tav>
                                        <p:tav tm="100000">
                                          <p:val>
                                            <p:strVal val="#ppt_w"/>
                                          </p:val>
                                        </p:tav>
                                      </p:tavLst>
                                    </p:anim>
                                    <p:anim calcmode="lin" valueType="num">
                                      <p:cBhvr additive="base">
                                        <p:cTn id="12" dur="1000"/>
                                        <p:tgtEl>
                                          <p:spTgt spid="10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914400" lvl="0" indent="457200" algn="l" rtl="0">
              <a:lnSpc>
                <a:spcPct val="90000"/>
              </a:lnSpc>
              <a:spcBef>
                <a:spcPts val="0"/>
              </a:spcBef>
              <a:spcAft>
                <a:spcPts val="0"/>
              </a:spcAft>
              <a:buClr>
                <a:schemeClr val="dk1"/>
              </a:buClr>
              <a:buSzPts val="4400"/>
              <a:buFont typeface="Calibri"/>
              <a:buNone/>
            </a:pPr>
            <a:r>
              <a:rPr lang="en-US"/>
              <a:t>If I could do it all over again...</a:t>
            </a:r>
            <a:endParaRPr/>
          </a:p>
        </p:txBody>
      </p:sp>
      <p:sp>
        <p:nvSpPr>
          <p:cNvPr id="111" name="Google Shape;111;p4"/>
          <p:cNvSpPr/>
          <p:nvPr/>
        </p:nvSpPr>
        <p:spPr>
          <a:xfrm>
            <a:off x="2454475" y="1610225"/>
            <a:ext cx="3475200" cy="3272400"/>
          </a:xfrm>
          <a:prstGeom prst="ellipse">
            <a:avLst/>
          </a:prstGeom>
          <a:noFill/>
          <a:ln w="762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112;p4"/>
          <p:cNvSpPr/>
          <p:nvPr/>
        </p:nvSpPr>
        <p:spPr>
          <a:xfrm>
            <a:off x="3692050" y="3209575"/>
            <a:ext cx="3475200" cy="3272400"/>
          </a:xfrm>
          <a:prstGeom prst="ellipse">
            <a:avLst/>
          </a:prstGeom>
          <a:noFill/>
          <a:ln w="762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113;p4"/>
          <p:cNvSpPr/>
          <p:nvPr/>
        </p:nvSpPr>
        <p:spPr>
          <a:xfrm>
            <a:off x="4916300" y="1610225"/>
            <a:ext cx="3475200" cy="3272400"/>
          </a:xfrm>
          <a:prstGeom prst="ellipse">
            <a:avLst/>
          </a:prstGeom>
          <a:noFill/>
          <a:ln w="762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4" name="Google Shape;114;p4"/>
          <p:cNvPicPr preferRelativeResize="0"/>
          <p:nvPr/>
        </p:nvPicPr>
        <p:blipFill>
          <a:blip r:embed="rId3">
            <a:alphaModFix/>
          </a:blip>
          <a:stretch>
            <a:fillRect/>
          </a:stretch>
        </p:blipFill>
        <p:spPr>
          <a:xfrm>
            <a:off x="4541213" y="2758573"/>
            <a:ext cx="1776874" cy="1776874"/>
          </a:xfrm>
          <a:prstGeom prst="rect">
            <a:avLst/>
          </a:prstGeom>
          <a:noFill/>
          <a:ln>
            <a:noFill/>
          </a:ln>
        </p:spPr>
      </p:pic>
      <p:pic>
        <p:nvPicPr>
          <p:cNvPr id="115" name="Google Shape;115;p4"/>
          <p:cNvPicPr preferRelativeResize="0"/>
          <p:nvPr/>
        </p:nvPicPr>
        <p:blipFill>
          <a:blip r:embed="rId4">
            <a:alphaModFix/>
          </a:blip>
          <a:stretch>
            <a:fillRect/>
          </a:stretch>
        </p:blipFill>
        <p:spPr>
          <a:xfrm>
            <a:off x="5861626" y="2341888"/>
            <a:ext cx="1776851" cy="1332638"/>
          </a:xfrm>
          <a:prstGeom prst="rect">
            <a:avLst/>
          </a:prstGeom>
          <a:noFill/>
          <a:ln>
            <a:noFill/>
          </a:ln>
        </p:spPr>
      </p:pic>
      <p:pic>
        <p:nvPicPr>
          <p:cNvPr id="116" name="Google Shape;116;p4"/>
          <p:cNvPicPr preferRelativeResize="0"/>
          <p:nvPr/>
        </p:nvPicPr>
        <p:blipFill>
          <a:blip r:embed="rId5">
            <a:alphaModFix/>
          </a:blip>
          <a:stretch>
            <a:fillRect/>
          </a:stretch>
        </p:blipFill>
        <p:spPr>
          <a:xfrm>
            <a:off x="4691900" y="4024925"/>
            <a:ext cx="1626175" cy="2062275"/>
          </a:xfrm>
          <a:prstGeom prst="rect">
            <a:avLst/>
          </a:prstGeom>
          <a:noFill/>
          <a:ln>
            <a:noFill/>
          </a:ln>
        </p:spPr>
      </p:pic>
      <p:pic>
        <p:nvPicPr>
          <p:cNvPr id="117" name="Google Shape;117;p4"/>
          <p:cNvPicPr preferRelativeResize="0"/>
          <p:nvPr/>
        </p:nvPicPr>
        <p:blipFill>
          <a:blip r:embed="rId6">
            <a:alphaModFix/>
          </a:blip>
          <a:stretch>
            <a:fillRect/>
          </a:stretch>
        </p:blipFill>
        <p:spPr>
          <a:xfrm>
            <a:off x="3205425" y="2433338"/>
            <a:ext cx="1626175" cy="1626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1000"/>
                                        <p:tgtEl>
                                          <p:spTgt spid="11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1000"/>
                                        <p:tgtEl>
                                          <p:spTgt spid="113"/>
                                        </p:tgtEl>
                                      </p:cBhvr>
                                    </p:animEffect>
                                  </p:childTnLst>
                                </p:cTn>
                              </p:par>
                              <p:par>
                                <p:cTn id="12" presetID="10" presetClass="entr" presetSubtype="0" fill="hold" nodeType="withEffect">
                                  <p:stCondLst>
                                    <p:cond delay="0"/>
                                  </p:stCondLst>
                                  <p:childTnLst>
                                    <p:set>
                                      <p:cBhvr>
                                        <p:cTn id="13" dur="1" fill="hold">
                                          <p:stCondLst>
                                            <p:cond delay="0"/>
                                          </p:stCondLst>
                                        </p:cTn>
                                        <p:tgtEl>
                                          <p:spTgt spid="111"/>
                                        </p:tgtEl>
                                        <p:attrNameLst>
                                          <p:attrName>style.visibility</p:attrName>
                                        </p:attrNameLst>
                                      </p:cBhvr>
                                      <p:to>
                                        <p:strVal val="visible"/>
                                      </p:to>
                                    </p:set>
                                    <p:animEffect transition="in" filter="fade">
                                      <p:cBhvr>
                                        <p:cTn id="14" dur="1000"/>
                                        <p:tgtEl>
                                          <p:spTgt spid="111"/>
                                        </p:tgtEl>
                                      </p:cBhvr>
                                    </p:animEffect>
                                  </p:childTnLst>
                                </p:cTn>
                              </p:par>
                              <p:par>
                                <p:cTn id="15" presetID="10"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1000"/>
                                        <p:tgtEl>
                                          <p:spTgt spid="112"/>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14"/>
                                        </p:tgtEl>
                                        <p:attrNameLst>
                                          <p:attrName>style.visibility</p:attrName>
                                        </p:attrNameLst>
                                      </p:cBhvr>
                                      <p:to>
                                        <p:strVal val="visible"/>
                                      </p:to>
                                    </p:set>
                                    <p:animEffect transition="in" filter="fade">
                                      <p:cBhvr>
                                        <p:cTn id="21" dur="1000"/>
                                        <p:tgtEl>
                                          <p:spTgt spid="1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1000"/>
                                        <p:tgtEl>
                                          <p:spTgt spid="114"/>
                                        </p:tgtEl>
                                      </p:cBhvr>
                                    </p:animEffect>
                                    <p:set>
                                      <p:cBhvr>
                                        <p:cTn id="26" dur="1" fill="hold">
                                          <p:stCondLst>
                                            <p:cond delay="1000"/>
                                          </p:stCondLst>
                                        </p:cTn>
                                        <p:tgtEl>
                                          <p:spTgt spid="114"/>
                                        </p:tgtEl>
                                        <p:attrNameLst>
                                          <p:attrName>style.visibility</p:attrName>
                                        </p:attrNameLst>
                                      </p:cBhvr>
                                      <p:to>
                                        <p:strVal val="hidden"/>
                                      </p:to>
                                    </p:set>
                                  </p:childTnLst>
                                </p:cTn>
                              </p:par>
                            </p:childTnLst>
                          </p:cTn>
                        </p:par>
                        <p:par>
                          <p:cTn id="27" fill="hold">
                            <p:stCondLst>
                              <p:cond delay="1000"/>
                            </p:stCondLst>
                            <p:childTnLst>
                              <p:par>
                                <p:cTn id="28" presetID="2" presetClass="entr" presetSubtype="8" fill="hold" nodeType="afterEffect">
                                  <p:stCondLst>
                                    <p:cond delay="0"/>
                                  </p:stCondLst>
                                  <p:childTnLst>
                                    <p:set>
                                      <p:cBhvr>
                                        <p:cTn id="29" dur="1" fill="hold">
                                          <p:stCondLst>
                                            <p:cond delay="0"/>
                                          </p:stCondLst>
                                        </p:cTn>
                                        <p:tgtEl>
                                          <p:spTgt spid="117"/>
                                        </p:tgtEl>
                                        <p:attrNameLst>
                                          <p:attrName>style.visibility</p:attrName>
                                        </p:attrNameLst>
                                      </p:cBhvr>
                                      <p:to>
                                        <p:strVal val="visible"/>
                                      </p:to>
                                    </p:set>
                                    <p:anim calcmode="lin" valueType="num">
                                      <p:cBhvr additive="base">
                                        <p:cTn id="30" dur="1000"/>
                                        <p:tgtEl>
                                          <p:spTgt spid="117"/>
                                        </p:tgtEl>
                                        <p:attrNameLst>
                                          <p:attrName>ppt_x</p:attrName>
                                        </p:attrNameLst>
                                      </p:cBhvr>
                                      <p:tavLst>
                                        <p:tav tm="0">
                                          <p:val>
                                            <p:strVal val="#ppt_x-1"/>
                                          </p:val>
                                        </p:tav>
                                        <p:tav tm="100000">
                                          <p:val>
                                            <p:strVal val="#ppt_x"/>
                                          </p:val>
                                        </p:tav>
                                      </p:tavLst>
                                    </p:anim>
                                  </p:childTnLst>
                                </p:cTn>
                              </p:par>
                            </p:childTnLst>
                          </p:cTn>
                        </p:par>
                        <p:par>
                          <p:cTn id="31" fill="hold">
                            <p:stCondLst>
                              <p:cond delay="2000"/>
                            </p:stCondLst>
                            <p:childTnLst>
                              <p:par>
                                <p:cTn id="32" presetID="2" presetClass="entr" presetSubtype="2" fill="hold" nodeType="afterEffect">
                                  <p:stCondLst>
                                    <p:cond delay="0"/>
                                  </p:stCondLst>
                                  <p:childTnLst>
                                    <p:set>
                                      <p:cBhvr>
                                        <p:cTn id="33" dur="1" fill="hold">
                                          <p:stCondLst>
                                            <p:cond delay="0"/>
                                          </p:stCondLst>
                                        </p:cTn>
                                        <p:tgtEl>
                                          <p:spTgt spid="115"/>
                                        </p:tgtEl>
                                        <p:attrNameLst>
                                          <p:attrName>style.visibility</p:attrName>
                                        </p:attrNameLst>
                                      </p:cBhvr>
                                      <p:to>
                                        <p:strVal val="visible"/>
                                      </p:to>
                                    </p:set>
                                    <p:anim calcmode="lin" valueType="num">
                                      <p:cBhvr additive="base">
                                        <p:cTn id="34" dur="1000"/>
                                        <p:tgtEl>
                                          <p:spTgt spid="115"/>
                                        </p:tgtEl>
                                        <p:attrNameLst>
                                          <p:attrName>ppt_x</p:attrName>
                                        </p:attrNameLst>
                                      </p:cBhvr>
                                      <p:tavLst>
                                        <p:tav tm="0">
                                          <p:val>
                                            <p:strVal val="#ppt_x+1"/>
                                          </p:val>
                                        </p:tav>
                                        <p:tav tm="100000">
                                          <p:val>
                                            <p:strVal val="#ppt_x"/>
                                          </p:val>
                                        </p:tav>
                                      </p:tavLst>
                                    </p:anim>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116"/>
                                        </p:tgtEl>
                                        <p:attrNameLst>
                                          <p:attrName>style.visibility</p:attrName>
                                        </p:attrNameLst>
                                      </p:cBhvr>
                                      <p:to>
                                        <p:strVal val="visible"/>
                                      </p:to>
                                    </p:set>
                                    <p:anim calcmode="lin" valueType="num">
                                      <p:cBhvr additive="base">
                                        <p:cTn id="38" dur="1000"/>
                                        <p:tgtEl>
                                          <p:spTgt spid="1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1371600" lvl="0" indent="457200" algn="l" rtl="0">
              <a:lnSpc>
                <a:spcPct val="90000"/>
              </a:lnSpc>
              <a:spcBef>
                <a:spcPts val="0"/>
              </a:spcBef>
              <a:spcAft>
                <a:spcPts val="0"/>
              </a:spcAft>
              <a:buClr>
                <a:schemeClr val="dk1"/>
              </a:buClr>
              <a:buSzPts val="4400"/>
              <a:buFont typeface="Calibri"/>
              <a:buNone/>
            </a:pPr>
            <a:r>
              <a:rPr lang="en-US"/>
              <a:t>What I learned the most…</a:t>
            </a:r>
            <a:endParaRPr/>
          </a:p>
        </p:txBody>
      </p:sp>
      <p:sp>
        <p:nvSpPr>
          <p:cNvPr id="123" name="Google Shape;123;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2100"/>
              </a:spcAft>
              <a:buClr>
                <a:schemeClr val="dk1"/>
              </a:buClr>
              <a:buSzPts val="2800"/>
              <a:buNone/>
            </a:pPr>
            <a:endParaRPr/>
          </a:p>
        </p:txBody>
      </p:sp>
      <p:pic>
        <p:nvPicPr>
          <p:cNvPr id="124" name="Google Shape;124;p5"/>
          <p:cNvPicPr preferRelativeResize="0"/>
          <p:nvPr/>
        </p:nvPicPr>
        <p:blipFill>
          <a:blip r:embed="rId3">
            <a:alphaModFix/>
          </a:blip>
          <a:stretch>
            <a:fillRect/>
          </a:stretch>
        </p:blipFill>
        <p:spPr>
          <a:xfrm>
            <a:off x="2261300" y="1653525"/>
            <a:ext cx="7669400" cy="4695550"/>
          </a:xfrm>
          <a:prstGeom prst="rect">
            <a:avLst/>
          </a:prstGeom>
          <a:noFill/>
          <a:ln>
            <a:noFill/>
          </a:ln>
        </p:spPr>
      </p:pic>
      <p:sp>
        <p:nvSpPr>
          <p:cNvPr id="125" name="Google Shape;125;p5"/>
          <p:cNvSpPr txBox="1"/>
          <p:nvPr/>
        </p:nvSpPr>
        <p:spPr>
          <a:xfrm>
            <a:off x="2445150" y="2822300"/>
            <a:ext cx="7301700" cy="2358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600" b="1" i="0" u="none" strike="noStrike" kern="0" cap="none" spc="0" normalizeH="0" baseline="0" noProof="0">
                <a:ln>
                  <a:noFill/>
                </a:ln>
                <a:solidFill>
                  <a:srgbClr val="FFFF00"/>
                </a:solidFill>
                <a:effectLst/>
                <a:uLnTx/>
                <a:uFillTx/>
                <a:latin typeface="Roboto"/>
                <a:ea typeface="Roboto"/>
                <a:cs typeface="Roboto"/>
                <a:sym typeface="Roboto"/>
              </a:rPr>
              <a:t> Skill is King</a:t>
            </a:r>
            <a:endParaRPr kumimoji="0" sz="9600" b="1" i="0" u="none" strike="noStrike" kern="0" cap="none" spc="0" normalizeH="0" baseline="0" noProof="0">
              <a:ln>
                <a:noFill/>
              </a:ln>
              <a:solidFill>
                <a:srgbClr val="FFFF00"/>
              </a:solidFill>
              <a:effectLst/>
              <a:uLnTx/>
              <a:uFillTx/>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4"/>
                                        </p:tgtEl>
                                        <p:attrNameLst>
                                          <p:attrName>style.visibility</p:attrName>
                                        </p:attrNameLst>
                                      </p:cBhvr>
                                      <p:to>
                                        <p:strVal val="visible"/>
                                      </p:to>
                                    </p:set>
                                    <p:animEffect transition="in" filter="fade">
                                      <p:cBhvr>
                                        <p:cTn id="11" dur="1000"/>
                                        <p:tgtEl>
                                          <p:spTgt spid="12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125"/>
                                        </p:tgtEl>
                                        <p:attrNameLst>
                                          <p:attrName>style.visibility</p:attrName>
                                        </p:attrNameLst>
                                      </p:cBhvr>
                                      <p:to>
                                        <p:strVal val="visible"/>
                                      </p:to>
                                    </p:set>
                                    <p:anim calcmode="lin" valueType="num">
                                      <p:cBhvr additive="base">
                                        <p:cTn id="16" dur="1000"/>
                                        <p:tgtEl>
                                          <p:spTgt spid="125"/>
                                        </p:tgtEl>
                                        <p:attrNameLst>
                                          <p:attrName>ppt_x</p:attrName>
                                        </p:attrNameLst>
                                      </p:cBhvr>
                                      <p:tavLst>
                                        <p:tav tm="0">
                                          <p:val>
                                            <p:strVal val="#ppt_x+1"/>
                                          </p:val>
                                        </p:tav>
                                        <p:tav tm="100000">
                                          <p:val>
                                            <p:strVal val="#ppt_x"/>
                                          </p:val>
                                        </p:tav>
                                      </p:tavLst>
                                    </p:anim>
                                  </p:childTnLst>
                                </p:cTn>
                              </p:par>
                              <p:par>
                                <p:cTn id="17" presetID="2" presetClass="exit" presetSubtype="8" fill="hold" nodeType="withEffect">
                                  <p:stCondLst>
                                    <p:cond delay="0"/>
                                  </p:stCondLst>
                                  <p:childTnLst>
                                    <p:anim calcmode="lin" valueType="num">
                                      <p:cBhvr additive="base">
                                        <p:cTn id="18" dur="1000"/>
                                        <p:tgtEl>
                                          <p:spTgt spid="124"/>
                                        </p:tgtEl>
                                        <p:attrNameLst>
                                          <p:attrName>ppt_x</p:attrName>
                                        </p:attrNameLst>
                                      </p:cBhvr>
                                      <p:tavLst>
                                        <p:tav tm="0">
                                          <p:val>
                                            <p:strVal val="#ppt_x"/>
                                          </p:val>
                                        </p:tav>
                                        <p:tav tm="100000">
                                          <p:val>
                                            <p:strVal val="#ppt_x-1"/>
                                          </p:val>
                                        </p:tav>
                                      </p:tavLst>
                                    </p:anim>
                                    <p:set>
                                      <p:cBhvr>
                                        <p:cTn id="19" dur="1" fill="hold">
                                          <p:stCondLst>
                                            <p:cond delay="1000"/>
                                          </p:stCondLst>
                                        </p:cTn>
                                        <p:tgtEl>
                                          <p:spTgt spid="1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Feel free to add one or two more slides to discuss whatever else you’d like</a:t>
            </a:r>
            <a:endParaRPr/>
          </a:p>
        </p:txBody>
      </p:sp>
      <p:sp>
        <p:nvSpPr>
          <p:cNvPr id="131" name="Google Shape;13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2100"/>
              </a:spcAft>
              <a:buClr>
                <a:schemeClr val="dk1"/>
              </a:buClr>
              <a:buSzPts val="2800"/>
              <a:buChar char="●"/>
            </a:pPr>
            <a:r>
              <a:rPr lang="en-US"/>
              <a:t>(not required)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ctrTitle"/>
          </p:nvPr>
        </p:nvSpPr>
        <p:spPr>
          <a:xfrm>
            <a:off x="914400" y="2655767"/>
            <a:ext cx="6052000" cy="1546400"/>
          </a:xfrm>
          <a:prstGeom prst="rect">
            <a:avLst/>
          </a:prstGeom>
        </p:spPr>
        <p:txBody>
          <a:bodyPr spcFirstLastPara="1" wrap="square" lIns="0" tIns="0" rIns="0" bIns="0" anchor="ctr" anchorCtr="0">
            <a:noAutofit/>
          </a:bodyPr>
          <a:lstStyle/>
          <a:p>
            <a:r>
              <a:rPr lang="en"/>
              <a:t>Blake Callison</a:t>
            </a:r>
            <a:endParaRPr/>
          </a:p>
        </p:txBody>
      </p:sp>
      <p:sp>
        <p:nvSpPr>
          <p:cNvPr id="65" name="Google Shape;65;p14"/>
          <p:cNvSpPr txBox="1">
            <a:spLocks noGrp="1"/>
          </p:cNvSpPr>
          <p:nvPr>
            <p:ph type="body" idx="4294967295"/>
          </p:nvPr>
        </p:nvSpPr>
        <p:spPr>
          <a:xfrm>
            <a:off x="914400" y="3899167"/>
            <a:ext cx="5806000" cy="764800"/>
          </a:xfrm>
          <a:prstGeom prst="rect">
            <a:avLst/>
          </a:prstGeom>
        </p:spPr>
        <p:txBody>
          <a:bodyPr spcFirstLastPara="1" wrap="square" lIns="0" tIns="0" rIns="0" bIns="0" anchor="t" anchorCtr="0">
            <a:noAutofit/>
          </a:bodyPr>
          <a:lstStyle/>
          <a:p>
            <a:pPr marL="609585" indent="-457189">
              <a:lnSpc>
                <a:spcPct val="150000"/>
              </a:lnSpc>
              <a:spcBef>
                <a:spcPts val="800"/>
              </a:spcBef>
            </a:pPr>
            <a:r>
              <a:rPr lang="en"/>
              <a:t>CS 112 Project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
              <a:t>Coolest Thing(s):</a:t>
            </a:r>
            <a:endParaRPr/>
          </a:p>
        </p:txBody>
      </p:sp>
      <p:sp>
        <p:nvSpPr>
          <p:cNvPr id="71" name="Google Shape;71;p15"/>
          <p:cNvSpPr txBox="1">
            <a:spLocks noGrp="1"/>
          </p:cNvSpPr>
          <p:nvPr>
            <p:ph type="body" idx="1"/>
          </p:nvPr>
        </p:nvSpPr>
        <p:spPr>
          <a:xfrm>
            <a:off x="774067" y="1803400"/>
            <a:ext cx="8019200" cy="1143200"/>
          </a:xfrm>
          <a:prstGeom prst="rect">
            <a:avLst/>
          </a:prstGeom>
        </p:spPr>
        <p:txBody>
          <a:bodyPr spcFirstLastPara="1" wrap="square" lIns="0" tIns="0" rIns="0" bIns="0" anchor="t" anchorCtr="0">
            <a:noAutofit/>
          </a:bodyPr>
          <a:lstStyle/>
          <a:p>
            <a:pPr indent="-457189">
              <a:buSzPts val="1800"/>
            </a:pPr>
            <a:r>
              <a:rPr lang="en"/>
              <a:t>The ability to apply multiple effects on one image</a:t>
            </a:r>
            <a:endParaRPr/>
          </a:p>
          <a:p>
            <a:pPr indent="-457189">
              <a:spcBef>
                <a:spcPts val="0"/>
              </a:spcBef>
              <a:buSzPts val="1800"/>
            </a:pPr>
            <a:r>
              <a:rPr lang="en"/>
              <a:t>Image manipulation as a whole</a:t>
            </a:r>
            <a:endParaRPr/>
          </a:p>
        </p:txBody>
      </p:sp>
      <p:pic>
        <p:nvPicPr>
          <p:cNvPr id="72" name="Google Shape;72;p15"/>
          <p:cNvPicPr preferRelativeResize="0"/>
          <p:nvPr/>
        </p:nvPicPr>
        <p:blipFill>
          <a:blip r:embed="rId3">
            <a:alphaModFix/>
          </a:blip>
          <a:stretch>
            <a:fillRect/>
          </a:stretch>
        </p:blipFill>
        <p:spPr>
          <a:xfrm>
            <a:off x="732651" y="3060034"/>
            <a:ext cx="8060632" cy="351243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p>
            <a:r>
              <a:rPr lang="en"/>
              <a:t>Most Proud of:</a:t>
            </a:r>
            <a:endParaRPr/>
          </a:p>
        </p:txBody>
      </p:sp>
      <p:sp>
        <p:nvSpPr>
          <p:cNvPr id="78" name="Google Shape;78;p16"/>
          <p:cNvSpPr txBox="1">
            <a:spLocks noGrp="1"/>
          </p:cNvSpPr>
          <p:nvPr>
            <p:ph type="body" idx="1"/>
          </p:nvPr>
        </p:nvSpPr>
        <p:spPr>
          <a:xfrm>
            <a:off x="4191533" y="1803400"/>
            <a:ext cx="7035200" cy="4047600"/>
          </a:xfrm>
          <a:prstGeom prst="rect">
            <a:avLst/>
          </a:prstGeom>
        </p:spPr>
        <p:txBody>
          <a:bodyPr spcFirstLastPara="1" wrap="square" lIns="0" tIns="0" rIns="0" bIns="0" anchor="t" anchorCtr="0">
            <a:noAutofit/>
          </a:bodyPr>
          <a:lstStyle/>
          <a:p>
            <a:pPr>
              <a:lnSpc>
                <a:spcPct val="150000"/>
              </a:lnSpc>
            </a:pPr>
            <a:r>
              <a:rPr lang="en"/>
              <a:t>Random Noise manipulation</a:t>
            </a:r>
            <a:endParaRPr/>
          </a:p>
          <a:p>
            <a:pPr lvl="1">
              <a:lnSpc>
                <a:spcPct val="150000"/>
              </a:lnSpc>
            </a:pPr>
            <a:r>
              <a:rPr lang="en"/>
              <a:t>Took me awhile to implement</a:t>
            </a:r>
            <a:endParaRPr/>
          </a:p>
          <a:p>
            <a:pPr lvl="1">
              <a:lnSpc>
                <a:spcPct val="150000"/>
              </a:lnSpc>
            </a:pPr>
            <a:r>
              <a:rPr lang="en"/>
              <a:t>Was the most rewarding</a:t>
            </a:r>
            <a:endParaRPr/>
          </a:p>
        </p:txBody>
      </p:sp>
      <p:pic>
        <p:nvPicPr>
          <p:cNvPr id="79" name="Google Shape;79;p16"/>
          <p:cNvPicPr preferRelativeResize="0"/>
          <p:nvPr/>
        </p:nvPicPr>
        <p:blipFill>
          <a:blip r:embed="rId3">
            <a:alphaModFix/>
          </a:blip>
          <a:stretch>
            <a:fillRect/>
          </a:stretch>
        </p:blipFill>
        <p:spPr>
          <a:xfrm>
            <a:off x="593700" y="1803401"/>
            <a:ext cx="2992333" cy="404769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774067" y="274633"/>
            <a:ext cx="9960800" cy="1143200"/>
          </a:xfrm>
          <a:prstGeom prst="rect">
            <a:avLst/>
          </a:prstGeom>
        </p:spPr>
        <p:txBody>
          <a:bodyPr spcFirstLastPara="1" wrap="square" lIns="0" tIns="0" rIns="0" bIns="0" anchor="b" anchorCtr="0">
            <a:noAutofit/>
          </a:bodyPr>
          <a:lstStyle/>
          <a:p>
            <a:r>
              <a:rPr lang="en"/>
              <a:t>If could do it all over again, I would...</a:t>
            </a:r>
            <a:endParaRPr/>
          </a:p>
        </p:txBody>
      </p:sp>
      <p:sp>
        <p:nvSpPr>
          <p:cNvPr id="85" name="Google Shape;85;p17"/>
          <p:cNvSpPr txBox="1">
            <a:spLocks noGrp="1"/>
          </p:cNvSpPr>
          <p:nvPr>
            <p:ph type="body" idx="1"/>
          </p:nvPr>
        </p:nvSpPr>
        <p:spPr>
          <a:xfrm>
            <a:off x="774067" y="1803400"/>
            <a:ext cx="10452800" cy="4047600"/>
          </a:xfrm>
          <a:prstGeom prst="rect">
            <a:avLst/>
          </a:prstGeom>
        </p:spPr>
        <p:txBody>
          <a:bodyPr spcFirstLastPara="1" wrap="square" lIns="0" tIns="0" rIns="0" bIns="0" anchor="t" anchorCtr="0">
            <a:noAutofit/>
          </a:bodyPr>
          <a:lstStyle/>
          <a:p>
            <a:pPr>
              <a:lnSpc>
                <a:spcPct val="150000"/>
              </a:lnSpc>
            </a:pPr>
            <a:r>
              <a:rPr lang="en"/>
              <a:t>Devote more time to thoroughly understanding</a:t>
            </a:r>
            <a:endParaRPr/>
          </a:p>
          <a:p>
            <a:pPr lvl="1">
              <a:lnSpc>
                <a:spcPct val="150000"/>
              </a:lnSpc>
            </a:pPr>
            <a:r>
              <a:rPr lang="en"/>
              <a:t>Took me awhile to implement</a:t>
            </a:r>
            <a:endParaRPr/>
          </a:p>
          <a:p>
            <a:pPr>
              <a:lnSpc>
                <a:spcPct val="150000"/>
              </a:lnSpc>
              <a:spcBef>
                <a:spcPts val="0"/>
              </a:spcBef>
            </a:pPr>
            <a:r>
              <a:rPr lang="en"/>
              <a:t>Collaborate more</a:t>
            </a:r>
            <a:endParaRPr/>
          </a:p>
          <a:p>
            <a:pPr lvl="1">
              <a:lnSpc>
                <a:spcPct val="150000"/>
              </a:lnSpc>
            </a:pPr>
            <a:r>
              <a:rPr lang="en"/>
              <a:t>Reach out when stuck on a problem</a:t>
            </a:r>
            <a:endParaRPr/>
          </a:p>
          <a:p>
            <a:pPr marL="0" indent="0">
              <a:lnSpc>
                <a:spcPct val="150000"/>
              </a:lnSpc>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774067" y="274633"/>
            <a:ext cx="9960800" cy="1143200"/>
          </a:xfrm>
          <a:prstGeom prst="rect">
            <a:avLst/>
          </a:prstGeom>
        </p:spPr>
        <p:txBody>
          <a:bodyPr spcFirstLastPara="1" wrap="square" lIns="0" tIns="0" rIns="0" bIns="0" anchor="b" anchorCtr="0">
            <a:noAutofit/>
          </a:bodyPr>
          <a:lstStyle/>
          <a:p>
            <a:r>
              <a:rPr lang="en"/>
              <a:t>What I learned the most was...</a:t>
            </a:r>
            <a:endParaRPr/>
          </a:p>
        </p:txBody>
      </p:sp>
      <p:sp>
        <p:nvSpPr>
          <p:cNvPr id="91" name="Google Shape;91;p18"/>
          <p:cNvSpPr txBox="1">
            <a:spLocks noGrp="1"/>
          </p:cNvSpPr>
          <p:nvPr>
            <p:ph type="body" idx="1"/>
          </p:nvPr>
        </p:nvSpPr>
        <p:spPr>
          <a:xfrm>
            <a:off x="774067" y="1803400"/>
            <a:ext cx="10452800" cy="4047600"/>
          </a:xfrm>
          <a:prstGeom prst="rect">
            <a:avLst/>
          </a:prstGeom>
        </p:spPr>
        <p:txBody>
          <a:bodyPr spcFirstLastPara="1" wrap="square" lIns="0" tIns="0" rIns="0" bIns="0" anchor="t" anchorCtr="0">
            <a:noAutofit/>
          </a:bodyPr>
          <a:lstStyle/>
          <a:p>
            <a:pPr>
              <a:lnSpc>
                <a:spcPct val="150000"/>
              </a:lnSpc>
            </a:pPr>
            <a:r>
              <a:rPr lang="en"/>
              <a:t>Failure is a part of coding</a:t>
            </a:r>
            <a:endParaRPr/>
          </a:p>
          <a:p>
            <a:pPr lvl="1">
              <a:lnSpc>
                <a:spcPct val="150000"/>
              </a:lnSpc>
            </a:pPr>
            <a:r>
              <a:rPr lang="en"/>
              <a:t>Embrace it as it makes you better</a:t>
            </a:r>
            <a:endParaRPr/>
          </a:p>
          <a:p>
            <a:pPr>
              <a:lnSpc>
                <a:spcPct val="150000"/>
              </a:lnSpc>
              <a:spcBef>
                <a:spcPts val="0"/>
              </a:spcBef>
            </a:pPr>
            <a:r>
              <a:rPr lang="en"/>
              <a:t>Every program is very dynamic</a:t>
            </a:r>
            <a:endParaRPr/>
          </a:p>
          <a:p>
            <a:pPr lvl="1">
              <a:lnSpc>
                <a:spcPct val="150000"/>
              </a:lnSpc>
            </a:pPr>
            <a:r>
              <a:rPr lang="en"/>
              <a:t>There are multiple correct solutions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4"/>
          <p:cNvSpPr txBox="1">
            <a:spLocks noGrp="1"/>
          </p:cNvSpPr>
          <p:nvPr>
            <p:ph type="title"/>
          </p:nvPr>
        </p:nvSpPr>
        <p:spPr>
          <a:xfrm>
            <a:off x="838200" y="365125"/>
            <a:ext cx="10515600" cy="1877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If I had to restart this program from the ground up, knowing what I do now, I would probably use Dear ImGUI instead of FLTK</a:t>
            </a:r>
            <a:endParaRPr/>
          </a:p>
        </p:txBody>
      </p:sp>
      <p:sp>
        <p:nvSpPr>
          <p:cNvPr id="85" name="Google Shape;85;p4"/>
          <p:cNvSpPr txBox="1">
            <a:spLocks noGrp="1"/>
          </p:cNvSpPr>
          <p:nvPr>
            <p:ph type="body" idx="1"/>
          </p:nvPr>
        </p:nvSpPr>
        <p:spPr>
          <a:xfrm>
            <a:off x="838200" y="2393825"/>
            <a:ext cx="10515600" cy="4257900"/>
          </a:xfrm>
          <a:prstGeom prst="rect">
            <a:avLst/>
          </a:prstGeom>
          <a:noFill/>
          <a:ln>
            <a:noFill/>
          </a:ln>
        </p:spPr>
        <p:txBody>
          <a:bodyPr spcFirstLastPara="1" wrap="square" lIns="91425" tIns="45700" rIns="91425" bIns="45700" anchor="t" anchorCtr="0">
            <a:normAutofit/>
          </a:bodyPr>
          <a:lstStyle/>
          <a:p>
            <a:pPr marL="457200" lvl="0" indent="-381000" algn="l" rtl="0">
              <a:lnSpc>
                <a:spcPct val="115000"/>
              </a:lnSpc>
              <a:spcBef>
                <a:spcPts val="0"/>
              </a:spcBef>
              <a:spcAft>
                <a:spcPts val="0"/>
              </a:spcAft>
              <a:buSzPts val="2400"/>
              <a:buChar char="❖"/>
            </a:pPr>
            <a:r>
              <a:rPr lang="en-US"/>
              <a:t>This is primarily because Dear ImGUI seems far more intuitive to work with than FLTK</a:t>
            </a:r>
            <a:endParaRPr/>
          </a:p>
          <a:p>
            <a:pPr marL="457200" lvl="0" indent="-381000" algn="l" rtl="0">
              <a:lnSpc>
                <a:spcPct val="115000"/>
              </a:lnSpc>
              <a:spcBef>
                <a:spcPts val="0"/>
              </a:spcBef>
              <a:spcAft>
                <a:spcPts val="0"/>
              </a:spcAft>
              <a:buSzPts val="2400"/>
              <a:buChar char="❖"/>
            </a:pPr>
            <a:r>
              <a:rPr lang="en-US"/>
              <a:t>I originally looked into Qt and SFML as alternatives but Qt was similarly obtuse and neither had native support for PPM files</a:t>
            </a:r>
            <a:endParaRPr/>
          </a:p>
          <a:p>
            <a:pPr marL="914400" lvl="1" indent="-381000" algn="l" rtl="0">
              <a:lnSpc>
                <a:spcPct val="115000"/>
              </a:lnSpc>
              <a:spcBef>
                <a:spcPts val="0"/>
              </a:spcBef>
              <a:spcAft>
                <a:spcPts val="0"/>
              </a:spcAft>
              <a:buSzPts val="2400"/>
              <a:buChar char="➢"/>
            </a:pPr>
            <a:r>
              <a:rPr lang="en-US" sz="2400"/>
              <a:t>In talking to Adam about the PPMWindow code, I was told that he actually wrote the PPM display code for the FLTK starter provided</a:t>
            </a:r>
            <a:endParaRPr sz="2400"/>
          </a:p>
          <a:p>
            <a:pPr marL="914400" lvl="1" indent="-381000" algn="l" rtl="0">
              <a:lnSpc>
                <a:spcPct val="115000"/>
              </a:lnSpc>
              <a:spcBef>
                <a:spcPts val="0"/>
              </a:spcBef>
              <a:spcAft>
                <a:spcPts val="0"/>
              </a:spcAft>
              <a:buSzPts val="2400"/>
              <a:buChar char="➢"/>
            </a:pPr>
            <a:r>
              <a:rPr lang="en-US" sz="2400"/>
              <a:t>Looking over his code, I realized that I could theoretically write something similar in pretty much any GUI that had a base level of functionality</a:t>
            </a:r>
            <a:endParaRPr sz="2400"/>
          </a:p>
          <a:p>
            <a:pPr marL="0" lvl="0" indent="0" algn="l" rtl="0">
              <a:lnSpc>
                <a:spcPct val="90000"/>
              </a:lnSpc>
              <a:spcBef>
                <a:spcPts val="2100"/>
              </a:spcBef>
              <a:spcAft>
                <a:spcPts val="21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774067" y="274633"/>
            <a:ext cx="11418000" cy="1143200"/>
          </a:xfrm>
          <a:prstGeom prst="rect">
            <a:avLst/>
          </a:prstGeom>
        </p:spPr>
        <p:txBody>
          <a:bodyPr spcFirstLastPara="1" wrap="square" lIns="0" tIns="0" rIns="0" bIns="0" anchor="b" anchorCtr="0">
            <a:noAutofit/>
          </a:bodyPr>
          <a:lstStyle/>
          <a:p>
            <a:r>
              <a:rPr lang="en"/>
              <a:t>Conclusion</a:t>
            </a:r>
            <a:endParaRPr/>
          </a:p>
        </p:txBody>
      </p:sp>
      <p:sp>
        <p:nvSpPr>
          <p:cNvPr id="97" name="Google Shape;97;p19"/>
          <p:cNvSpPr txBox="1">
            <a:spLocks noGrp="1"/>
          </p:cNvSpPr>
          <p:nvPr>
            <p:ph type="body" idx="1"/>
          </p:nvPr>
        </p:nvSpPr>
        <p:spPr>
          <a:xfrm>
            <a:off x="774067" y="1803400"/>
            <a:ext cx="8019200" cy="4215600"/>
          </a:xfrm>
          <a:prstGeom prst="rect">
            <a:avLst/>
          </a:prstGeom>
        </p:spPr>
        <p:txBody>
          <a:bodyPr spcFirstLastPara="1" wrap="square" lIns="0" tIns="0" rIns="0" bIns="0" anchor="t" anchorCtr="0">
            <a:noAutofit/>
          </a:bodyPr>
          <a:lstStyle/>
          <a:p>
            <a:pPr indent="0" algn="ctr">
              <a:lnSpc>
                <a:spcPct val="150000"/>
              </a:lnSpc>
              <a:buNone/>
            </a:pPr>
            <a:r>
              <a:rPr lang="en" sz="1867">
                <a:solidFill>
                  <a:srgbClr val="FFFFFF"/>
                </a:solidFill>
              </a:rPr>
              <a:t>Overall, I really enjoyed this class and the project. I learned a lot throughout the semester and found it to be challenging but also rewarding at the same time. I found the labs to be the most beneficial as I am a hands-on learner and could easily get assistance when needed.</a:t>
            </a:r>
            <a:endParaRPr sz="1867">
              <a:solidFill>
                <a:srgbClr val="FFFFFF"/>
              </a:solidFill>
            </a:endParaRPr>
          </a:p>
          <a:p>
            <a:pPr marL="0" indent="0">
              <a:buNone/>
            </a:pPr>
            <a:endParaRPr sz="1600">
              <a:solidFill>
                <a:srgbClr val="FFFFFF"/>
              </a:solidFill>
              <a:latin typeface="Lexend Deca"/>
              <a:ea typeface="Lexend Deca"/>
              <a:cs typeface="Lexend Deca"/>
              <a:sym typeface="Lexend Deca"/>
            </a:endParaRPr>
          </a:p>
          <a:p>
            <a:pPr marL="0" indent="0">
              <a:buNone/>
            </a:pPr>
            <a:endParaRPr sz="1600">
              <a:solidFill>
                <a:srgbClr val="FFFFFF"/>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50BED-FDA9-4F7F-8D0C-B307F0BB161D}"/>
              </a:ext>
            </a:extLst>
          </p:cNvPr>
          <p:cNvSpPr>
            <a:spLocks noGrp="1"/>
          </p:cNvSpPr>
          <p:nvPr>
            <p:ph type="ctrTitle"/>
          </p:nvPr>
        </p:nvSpPr>
        <p:spPr/>
        <p:txBody>
          <a:bodyPr/>
          <a:lstStyle/>
          <a:p>
            <a:r>
              <a:rPr lang="en-US" dirty="0"/>
              <a:t>Peter Boster</a:t>
            </a:r>
          </a:p>
        </p:txBody>
      </p:sp>
    </p:spTree>
    <p:extLst>
      <p:ext uri="{BB962C8B-B14F-4D97-AF65-F5344CB8AC3E}">
        <p14:creationId xmlns:p14="http://schemas.microsoft.com/office/powerpoint/2010/main" val="472308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A574A-898A-40E9-93AC-EDDEED957CDF}"/>
              </a:ext>
            </a:extLst>
          </p:cNvPr>
          <p:cNvSpPr>
            <a:spLocks noGrp="1"/>
          </p:cNvSpPr>
          <p:nvPr>
            <p:ph type="title"/>
          </p:nvPr>
        </p:nvSpPr>
        <p:spPr/>
        <p:txBody>
          <a:bodyPr/>
          <a:lstStyle/>
          <a:p>
            <a:r>
              <a:rPr lang="en-US" dirty="0"/>
              <a:t>“Coolest” Part </a:t>
            </a:r>
          </a:p>
        </p:txBody>
      </p:sp>
      <p:sp>
        <p:nvSpPr>
          <p:cNvPr id="3" name="Content Placeholder 2">
            <a:extLst>
              <a:ext uri="{FF2B5EF4-FFF2-40B4-BE49-F238E27FC236}">
                <a16:creationId xmlns:a16="http://schemas.microsoft.com/office/drawing/2014/main" id="{7EA27E2C-D665-4032-A65A-ECB7BF1FC9D4}"/>
              </a:ext>
            </a:extLst>
          </p:cNvPr>
          <p:cNvSpPr>
            <a:spLocks noGrp="1"/>
          </p:cNvSpPr>
          <p:nvPr>
            <p:ph idx="1"/>
          </p:nvPr>
        </p:nvSpPr>
        <p:spPr/>
        <p:txBody>
          <a:bodyPr/>
          <a:lstStyle/>
          <a:p>
            <a:pPr marL="0" indent="0">
              <a:buNone/>
            </a:pPr>
            <a:r>
              <a:rPr lang="en-US" dirty="0"/>
              <a:t>Removing the following snippet of code to get the viewer to stop crashing:</a:t>
            </a:r>
          </a:p>
          <a:p>
            <a:pPr marL="0" indent="0">
              <a:buNone/>
            </a:pPr>
            <a:r>
              <a:rPr lang="en-US" dirty="0"/>
              <a:t>If (_image == </a:t>
            </a:r>
            <a:r>
              <a:rPr lang="en-US" dirty="0" err="1"/>
              <a:t>nullptr</a:t>
            </a:r>
            <a:r>
              <a:rPr lang="en-US" dirty="0"/>
              <a:t>){ </a:t>
            </a:r>
          </a:p>
          <a:p>
            <a:pPr marL="0" indent="0">
              <a:buNone/>
            </a:pPr>
            <a:r>
              <a:rPr lang="en-US" dirty="0"/>
              <a:t>		delete _image </a:t>
            </a:r>
          </a:p>
          <a:p>
            <a:pPr marL="0" indent="0">
              <a:buNone/>
            </a:pPr>
            <a:r>
              <a:rPr lang="en-US" dirty="0"/>
              <a:t>	}</a:t>
            </a:r>
          </a:p>
          <a:p>
            <a:endParaRPr lang="en-US" dirty="0"/>
          </a:p>
          <a:p>
            <a:r>
              <a:rPr lang="en-US" dirty="0"/>
              <a:t>It’s just nice to be able to fix the bug that prevents you from making progress on a project. </a:t>
            </a:r>
          </a:p>
          <a:p>
            <a:pPr marL="0" indent="0">
              <a:buNone/>
            </a:pPr>
            <a:r>
              <a:rPr lang="en-US" dirty="0"/>
              <a:t>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09159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B1E59-4497-4614-B356-561F97FD0848}"/>
              </a:ext>
            </a:extLst>
          </p:cNvPr>
          <p:cNvSpPr>
            <a:spLocks noGrp="1"/>
          </p:cNvSpPr>
          <p:nvPr>
            <p:ph type="title"/>
          </p:nvPr>
        </p:nvSpPr>
        <p:spPr/>
        <p:txBody>
          <a:bodyPr/>
          <a:lstStyle/>
          <a:p>
            <a:r>
              <a:rPr lang="en-US" dirty="0"/>
              <a:t>Code I’m Proud Of</a:t>
            </a:r>
          </a:p>
        </p:txBody>
      </p:sp>
      <p:sp>
        <p:nvSpPr>
          <p:cNvPr id="3" name="Content Placeholder 2">
            <a:extLst>
              <a:ext uri="{FF2B5EF4-FFF2-40B4-BE49-F238E27FC236}">
                <a16:creationId xmlns:a16="http://schemas.microsoft.com/office/drawing/2014/main" id="{5CAB9C68-D348-4731-B1B4-EE60AB54550B}"/>
              </a:ext>
            </a:extLst>
          </p:cNvPr>
          <p:cNvSpPr>
            <a:spLocks noGrp="1"/>
          </p:cNvSpPr>
          <p:nvPr>
            <p:ph idx="1"/>
          </p:nvPr>
        </p:nvSpPr>
        <p:spPr/>
        <p:txBody>
          <a:bodyPr>
            <a:normAutofit/>
          </a:bodyPr>
          <a:lstStyle/>
          <a:p>
            <a:r>
              <a:rPr lang="en-US" dirty="0"/>
              <a:t>The getters, setters, </a:t>
            </a:r>
            <a:r>
              <a:rPr lang="en-US" dirty="0" err="1"/>
              <a:t>resizeRGBX</a:t>
            </a:r>
            <a:r>
              <a:rPr lang="en-US" dirty="0"/>
              <a:t>, and </a:t>
            </a:r>
            <a:r>
              <a:rPr lang="en-US" dirty="0" err="1"/>
              <a:t>resizeRGBY</a:t>
            </a:r>
            <a:r>
              <a:rPr lang="en-US" dirty="0"/>
              <a:t> methods I added to the </a:t>
            </a:r>
            <a:r>
              <a:rPr lang="en-US" dirty="0" err="1"/>
              <a:t>PpmDocumenct</a:t>
            </a:r>
            <a:r>
              <a:rPr lang="en-US" dirty="0"/>
              <a:t> class because I probably spent the most time trying to figure out how to resize the </a:t>
            </a:r>
            <a:r>
              <a:rPr lang="en-US" dirty="0" err="1"/>
              <a:t>rgb_data</a:t>
            </a:r>
            <a:r>
              <a:rPr lang="en-US" dirty="0"/>
              <a:t> to make the rotation work.</a:t>
            </a:r>
          </a:p>
          <a:p>
            <a:r>
              <a:rPr lang="en-US" dirty="0"/>
              <a:t>Again, nice to get past something that you spent a lot of time on, and it was my last effect, so when I finished this, I basically finished the project.</a:t>
            </a:r>
          </a:p>
        </p:txBody>
      </p:sp>
    </p:spTree>
    <p:extLst>
      <p:ext uri="{BB962C8B-B14F-4D97-AF65-F5344CB8AC3E}">
        <p14:creationId xmlns:p14="http://schemas.microsoft.com/office/powerpoint/2010/main" val="3063633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7CBAD-E6D6-4A8A-A731-5C7B401A11C6}"/>
              </a:ext>
            </a:extLst>
          </p:cNvPr>
          <p:cNvSpPr>
            <a:spLocks noGrp="1"/>
          </p:cNvSpPr>
          <p:nvPr>
            <p:ph type="title"/>
          </p:nvPr>
        </p:nvSpPr>
        <p:spPr/>
        <p:txBody>
          <a:bodyPr/>
          <a:lstStyle/>
          <a:p>
            <a:r>
              <a:rPr lang="en-US" dirty="0"/>
              <a:t>If I could do it all over again, I would…</a:t>
            </a:r>
          </a:p>
        </p:txBody>
      </p:sp>
      <p:sp>
        <p:nvSpPr>
          <p:cNvPr id="3" name="Content Placeholder 2">
            <a:extLst>
              <a:ext uri="{FF2B5EF4-FFF2-40B4-BE49-F238E27FC236}">
                <a16:creationId xmlns:a16="http://schemas.microsoft.com/office/drawing/2014/main" id="{226FDF05-BDD3-4ED3-9918-F97DF40E13FB}"/>
              </a:ext>
            </a:extLst>
          </p:cNvPr>
          <p:cNvSpPr>
            <a:spLocks noGrp="1"/>
          </p:cNvSpPr>
          <p:nvPr>
            <p:ph idx="1"/>
          </p:nvPr>
        </p:nvSpPr>
        <p:spPr/>
        <p:txBody>
          <a:bodyPr/>
          <a:lstStyle/>
          <a:p>
            <a:r>
              <a:rPr lang="en-US" dirty="0"/>
              <a:t>Start using classes as soon as possible. Refactoring my code to do the milestones was really tedious and I wish I could have at least half of that time back</a:t>
            </a:r>
          </a:p>
          <a:p>
            <a:r>
              <a:rPr lang="en-US" dirty="0"/>
              <a:t>Write and draw out what I’m trying to do before I dive into it. I kind of discovered that doing this and sketching out some code really helps me solidify what I’m doing and remember things easier.</a:t>
            </a:r>
          </a:p>
          <a:p>
            <a:r>
              <a:rPr lang="en-US" dirty="0"/>
              <a:t>I also regret not adding more functionality to my final product because it’s always good to get extra practice.</a:t>
            </a:r>
          </a:p>
          <a:p>
            <a:endParaRPr lang="en-US" dirty="0"/>
          </a:p>
        </p:txBody>
      </p:sp>
    </p:spTree>
    <p:extLst>
      <p:ext uri="{BB962C8B-B14F-4D97-AF65-F5344CB8AC3E}">
        <p14:creationId xmlns:p14="http://schemas.microsoft.com/office/powerpoint/2010/main" val="4117470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ED14-9E55-4767-9799-BEE76F3C84B0}"/>
              </a:ext>
            </a:extLst>
          </p:cNvPr>
          <p:cNvSpPr>
            <a:spLocks noGrp="1"/>
          </p:cNvSpPr>
          <p:nvPr>
            <p:ph type="title"/>
          </p:nvPr>
        </p:nvSpPr>
        <p:spPr/>
        <p:txBody>
          <a:bodyPr/>
          <a:lstStyle/>
          <a:p>
            <a:r>
              <a:rPr lang="en-US" dirty="0"/>
              <a:t>The thing that I learned the </a:t>
            </a:r>
            <a:r>
              <a:rPr lang="en-US"/>
              <a:t>most was…</a:t>
            </a:r>
          </a:p>
        </p:txBody>
      </p:sp>
      <p:sp>
        <p:nvSpPr>
          <p:cNvPr id="3" name="Content Placeholder 2">
            <a:extLst>
              <a:ext uri="{FF2B5EF4-FFF2-40B4-BE49-F238E27FC236}">
                <a16:creationId xmlns:a16="http://schemas.microsoft.com/office/drawing/2014/main" id="{3B9F6F6C-9EA1-41B0-A5EE-16156249074D}"/>
              </a:ext>
            </a:extLst>
          </p:cNvPr>
          <p:cNvSpPr>
            <a:spLocks noGrp="1"/>
          </p:cNvSpPr>
          <p:nvPr>
            <p:ph idx="1"/>
          </p:nvPr>
        </p:nvSpPr>
        <p:spPr/>
        <p:txBody>
          <a:bodyPr/>
          <a:lstStyle/>
          <a:p>
            <a:r>
              <a:rPr lang="en-US" dirty="0"/>
              <a:t>Not to overcomplicate everything in my head. Overcomplicating things almost made me give up on the blur effect in milestone 2 but it was just because I was making things harder than they needed to be, so for the rest of the project I threw out ideas that I had if they sounded too complicated and it served me well in the end (and removed a lot of stress).</a:t>
            </a:r>
          </a:p>
        </p:txBody>
      </p:sp>
    </p:spTree>
    <p:extLst>
      <p:ext uri="{BB962C8B-B14F-4D97-AF65-F5344CB8AC3E}">
        <p14:creationId xmlns:p14="http://schemas.microsoft.com/office/powerpoint/2010/main" val="23155019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txBox="1">
            <a:spLocks noGrp="1"/>
          </p:cNvSpPr>
          <p:nvPr>
            <p:ph type="ctrTitle"/>
          </p:nvPr>
        </p:nvSpPr>
        <p:spPr>
          <a:xfrm>
            <a:off x="2416969" y="2864383"/>
            <a:ext cx="7358063" cy="1129234"/>
          </a:xfrm>
          <a:prstGeom prst="rect">
            <a:avLst/>
          </a:prstGeom>
        </p:spPr>
        <p:txBody>
          <a:bodyPr>
            <a:normAutofit fontScale="90000"/>
          </a:bodyPr>
          <a:lstStyle>
            <a:lvl1pPr>
              <a:defRPr sz="10600">
                <a:latin typeface="Think Nothing"/>
                <a:ea typeface="Think Nothing"/>
                <a:cs typeface="Think Nothing"/>
                <a:sym typeface="Think Nothing"/>
              </a:defRPr>
            </a:lvl1pPr>
          </a:lstStyle>
          <a:p>
            <a:r>
              <a:t>Summer Banister</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1631751" y="178594"/>
            <a:ext cx="7804548" cy="1518047"/>
          </a:xfrm>
          <a:prstGeom prst="rect">
            <a:avLst/>
          </a:prstGeom>
        </p:spPr>
        <p:txBody>
          <a:bodyPr>
            <a:normAutofit fontScale="90000"/>
          </a:bodyPr>
          <a:lstStyle>
            <a:lvl1pPr>
              <a:defRPr>
                <a:latin typeface="Think Nothing"/>
                <a:ea typeface="Think Nothing"/>
                <a:cs typeface="Think Nothing"/>
                <a:sym typeface="Think Nothing"/>
              </a:defRPr>
            </a:lvl1pPr>
          </a:lstStyle>
          <a:p>
            <a:r>
              <a:t>I think the coolest thing is…</a:t>
            </a:r>
          </a:p>
        </p:txBody>
      </p:sp>
      <p:sp>
        <p:nvSpPr>
          <p:cNvPr id="122" name="Content Placeholder 2"/>
          <p:cNvSpPr txBox="1">
            <a:spLocks noGrp="1"/>
          </p:cNvSpPr>
          <p:nvPr>
            <p:ph type="body" sz="half" idx="1"/>
          </p:nvPr>
        </p:nvSpPr>
        <p:spPr>
          <a:xfrm>
            <a:off x="2193727" y="1728471"/>
            <a:ext cx="7804547" cy="2562858"/>
          </a:xfrm>
          <a:prstGeom prst="rect">
            <a:avLst/>
          </a:prstGeom>
        </p:spPr>
        <p:txBody>
          <a:bodyPr/>
          <a:lstStyle/>
          <a:p>
            <a:pPr>
              <a:defRPr>
                <a:latin typeface="Times New Roman"/>
                <a:ea typeface="Times New Roman"/>
                <a:cs typeface="Times New Roman"/>
                <a:sym typeface="Times New Roman"/>
              </a:defRPr>
            </a:pPr>
            <a:r>
              <a:t>My project’s image effects.</a:t>
            </a:r>
          </a:p>
          <a:p>
            <a:pPr>
              <a:defRPr>
                <a:latin typeface="Times New Roman"/>
                <a:ea typeface="Times New Roman"/>
                <a:cs typeface="Times New Roman"/>
                <a:sym typeface="Times New Roman"/>
              </a:defRPr>
            </a:pPr>
            <a:r>
              <a:t>It was cool to write code with more tangible results. </a:t>
            </a:r>
          </a:p>
          <a:p>
            <a:pPr>
              <a:defRPr>
                <a:latin typeface="Times New Roman"/>
                <a:ea typeface="Times New Roman"/>
                <a:cs typeface="Times New Roman"/>
                <a:sym typeface="Times New Roman"/>
              </a:defRPr>
            </a:pPr>
            <a:r>
              <a:t>Some effects were easier to execute, some were harder. </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txBox="1">
            <a:spLocks noGrp="1"/>
          </p:cNvSpPr>
          <p:nvPr>
            <p:ph type="title"/>
          </p:nvPr>
        </p:nvSpPr>
        <p:spPr>
          <a:xfrm>
            <a:off x="1447986" y="-11907"/>
            <a:ext cx="6626238" cy="1518048"/>
          </a:xfrm>
          <a:prstGeom prst="rect">
            <a:avLst/>
          </a:prstGeom>
        </p:spPr>
        <p:txBody>
          <a:bodyPr/>
          <a:lstStyle>
            <a:lvl1pPr>
              <a:defRPr>
                <a:latin typeface="Think Nothing"/>
                <a:ea typeface="Think Nothing"/>
                <a:cs typeface="Think Nothing"/>
                <a:sym typeface="Think Nothing"/>
              </a:defRPr>
            </a:lvl1pPr>
          </a:lstStyle>
          <a:p>
            <a:r>
              <a:t>I am most proud of…</a:t>
            </a:r>
          </a:p>
        </p:txBody>
      </p:sp>
      <p:sp>
        <p:nvSpPr>
          <p:cNvPr id="125" name="Content Placeholder 2"/>
          <p:cNvSpPr txBox="1">
            <a:spLocks noGrp="1"/>
          </p:cNvSpPr>
          <p:nvPr>
            <p:ph type="body" sz="half" idx="1"/>
          </p:nvPr>
        </p:nvSpPr>
        <p:spPr>
          <a:xfrm>
            <a:off x="1888926" y="1497806"/>
            <a:ext cx="3539357" cy="4420196"/>
          </a:xfrm>
          <a:prstGeom prst="rect">
            <a:avLst/>
          </a:prstGeom>
        </p:spPr>
        <p:txBody>
          <a:bodyPr/>
          <a:lstStyle/>
          <a:p>
            <a:pPr>
              <a:defRPr>
                <a:latin typeface="Times New Roman"/>
                <a:ea typeface="Times New Roman"/>
                <a:cs typeface="Times New Roman"/>
                <a:sym typeface="Times New Roman"/>
              </a:defRPr>
            </a:pPr>
            <a:r>
              <a:t>How I read from the ppm file using vectors.</a:t>
            </a:r>
          </a:p>
          <a:p>
            <a:pPr>
              <a:defRPr>
                <a:latin typeface="Times New Roman"/>
                <a:ea typeface="Times New Roman"/>
                <a:cs typeface="Times New Roman"/>
                <a:sym typeface="Times New Roman"/>
              </a:defRPr>
            </a:pPr>
            <a:r>
              <a:t>Why? Because when I first tried this vectors were still new, and this helped me learn how to use them.</a:t>
            </a:r>
          </a:p>
          <a:p>
            <a:pPr>
              <a:defRPr>
                <a:latin typeface="Times New Roman"/>
                <a:ea typeface="Times New Roman"/>
                <a:cs typeface="Times New Roman"/>
                <a:sym typeface="Times New Roman"/>
              </a:defRPr>
            </a:pPr>
            <a:r>
              <a:t>Now I can’t imagine not knowing how to use vectors in my code.</a:t>
            </a:r>
          </a:p>
        </p:txBody>
      </p:sp>
      <p:pic>
        <p:nvPicPr>
          <p:cNvPr id="126" name="Screen Shot 2019-12-09 at 6.45.29 PM.png" descr="Screen Shot 2019-12-09 at 6.45.29 PM.png"/>
          <p:cNvPicPr>
            <a:picLocks noChangeAspect="1"/>
          </p:cNvPicPr>
          <p:nvPr/>
        </p:nvPicPr>
        <p:blipFill>
          <a:blip r:embed="rId2"/>
          <a:stretch>
            <a:fillRect/>
          </a:stretch>
        </p:blipFill>
        <p:spPr>
          <a:xfrm>
            <a:off x="6176061" y="1448272"/>
            <a:ext cx="5087003" cy="5004443"/>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1"/>
          <p:cNvSpPr txBox="1">
            <a:spLocks noGrp="1"/>
          </p:cNvSpPr>
          <p:nvPr>
            <p:ph type="title"/>
          </p:nvPr>
        </p:nvSpPr>
        <p:spPr>
          <a:xfrm>
            <a:off x="1524000" y="178594"/>
            <a:ext cx="9144001" cy="1518047"/>
          </a:xfrm>
          <a:prstGeom prst="rect">
            <a:avLst/>
          </a:prstGeom>
        </p:spPr>
        <p:txBody>
          <a:bodyPr>
            <a:normAutofit fontScale="90000"/>
          </a:bodyPr>
          <a:lstStyle>
            <a:lvl1pPr defTabSz="572516">
              <a:defRPr sz="6958">
                <a:latin typeface="Think Nothing"/>
                <a:ea typeface="Think Nothing"/>
                <a:cs typeface="Think Nothing"/>
                <a:sym typeface="Think Nothing"/>
              </a:defRPr>
            </a:lvl1pPr>
          </a:lstStyle>
          <a:p>
            <a:r>
              <a:t>If I could do it all over again I would…</a:t>
            </a:r>
          </a:p>
        </p:txBody>
      </p:sp>
      <p:sp>
        <p:nvSpPr>
          <p:cNvPr id="129" name="Content Placeholder 2"/>
          <p:cNvSpPr txBox="1">
            <a:spLocks noGrp="1"/>
          </p:cNvSpPr>
          <p:nvPr>
            <p:ph type="body" idx="1"/>
          </p:nvPr>
        </p:nvSpPr>
        <p:spPr>
          <a:xfrm>
            <a:off x="2193727" y="1602581"/>
            <a:ext cx="7804547" cy="4420196"/>
          </a:xfrm>
          <a:prstGeom prst="rect">
            <a:avLst/>
          </a:prstGeom>
        </p:spPr>
        <p:txBody>
          <a:bodyPr/>
          <a:lstStyle/>
          <a:p>
            <a:pPr>
              <a:defRPr>
                <a:latin typeface="Times New Roman"/>
                <a:ea typeface="Times New Roman"/>
                <a:cs typeface="Times New Roman"/>
                <a:sym typeface="Times New Roman"/>
              </a:defRPr>
            </a:pPr>
            <a:r>
              <a:t>Start some projects earlier. (Looking at you milestone 3.)</a:t>
            </a:r>
          </a:p>
          <a:p>
            <a:pPr>
              <a:defRPr>
                <a:latin typeface="Times New Roman"/>
                <a:ea typeface="Times New Roman"/>
                <a:cs typeface="Times New Roman"/>
                <a:sym typeface="Times New Roman"/>
              </a:defRPr>
            </a:pPr>
            <a:r>
              <a:t>Change how I converted strings to int, because the way I did it wasn’t the most efficient. </a:t>
            </a:r>
          </a:p>
          <a:p>
            <a:pPr>
              <a:defRPr>
                <a:latin typeface="Times New Roman"/>
                <a:ea typeface="Times New Roman"/>
                <a:cs typeface="Times New Roman"/>
                <a:sym typeface="Times New Roman"/>
              </a:defRPr>
            </a:pPr>
            <a:r>
              <a:t>Fix the small problem with vertical and horizontal flip, where the image’s colors changed slightly because of how I did the flipping.</a:t>
            </a:r>
          </a:p>
          <a:p>
            <a:pPr>
              <a:defRPr>
                <a:latin typeface="Times New Roman"/>
                <a:ea typeface="Times New Roman"/>
                <a:cs typeface="Times New Roman"/>
                <a:sym typeface="Times New Roman"/>
              </a:defRPr>
            </a:pPr>
            <a:r>
              <a:t>Use Pixel class.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Throughout this process, I have learned that tech debt is very real.</a:t>
            </a:r>
            <a:endParaRPr/>
          </a:p>
        </p:txBody>
      </p:sp>
      <p:sp>
        <p:nvSpPr>
          <p:cNvPr id="91" name="Google Shape;91;p5"/>
          <p:cNvSpPr txBox="1">
            <a:spLocks noGrp="1"/>
          </p:cNvSpPr>
          <p:nvPr>
            <p:ph type="body" idx="1"/>
          </p:nvPr>
        </p:nvSpPr>
        <p:spPr>
          <a:xfrm>
            <a:off x="838200" y="1825625"/>
            <a:ext cx="10515600" cy="49029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sz="3000"/>
              <a:t>Thankfully, no part of this process presented me with enough difficulty for tech debt to cause me any serious issues or impede my progress, however, those situations were rather mind-numbing to sort out.</a:t>
            </a:r>
            <a:endParaRPr sz="3000"/>
          </a:p>
          <a:p>
            <a:pPr marL="228600" lvl="0" indent="-50800" algn="l" rtl="0">
              <a:lnSpc>
                <a:spcPct val="90000"/>
              </a:lnSpc>
              <a:spcBef>
                <a:spcPts val="2100"/>
              </a:spcBef>
              <a:spcAft>
                <a:spcPts val="2100"/>
              </a:spcAft>
              <a:buClr>
                <a:schemeClr val="dk1"/>
              </a:buClr>
              <a:buSzPts val="2800"/>
              <a:buNone/>
            </a:pPr>
            <a:r>
              <a:rPr lang="en-US" sz="3000"/>
              <a:t>If the project hadn’t been small enough that I could sit down and rewrite it from scratch relatively quickly, my main solution to the tech debt accrued would have been an incredibly frustrating experience. I’m very glad to have had this opportunity to learn in an environment with lower stakes for failure.</a:t>
            </a:r>
            <a:endParaRPr sz="3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1524000" y="102393"/>
            <a:ext cx="9144001" cy="1518048"/>
          </a:xfrm>
          <a:prstGeom prst="rect">
            <a:avLst/>
          </a:prstGeom>
        </p:spPr>
        <p:txBody>
          <a:bodyPr>
            <a:normAutofit fontScale="90000"/>
          </a:bodyPr>
          <a:lstStyle>
            <a:lvl1pPr defTabSz="508254">
              <a:defRPr sz="6960">
                <a:latin typeface="Think Nothing"/>
                <a:ea typeface="Think Nothing"/>
                <a:cs typeface="Think Nothing"/>
                <a:sym typeface="Think Nothing"/>
              </a:defRPr>
            </a:lvl1pPr>
          </a:lstStyle>
          <a:p>
            <a:r>
              <a:t>The thing that I learned the most was…</a:t>
            </a:r>
          </a:p>
        </p:txBody>
      </p:sp>
      <p:sp>
        <p:nvSpPr>
          <p:cNvPr id="132" name="Content Placeholder 2"/>
          <p:cNvSpPr txBox="1">
            <a:spLocks noGrp="1"/>
          </p:cNvSpPr>
          <p:nvPr>
            <p:ph type="body" sz="half" idx="1"/>
          </p:nvPr>
        </p:nvSpPr>
        <p:spPr>
          <a:xfrm>
            <a:off x="1946076" y="1678149"/>
            <a:ext cx="7804548" cy="2758902"/>
          </a:xfrm>
          <a:prstGeom prst="rect">
            <a:avLst/>
          </a:prstGeom>
        </p:spPr>
        <p:txBody>
          <a:bodyPr/>
          <a:lstStyle/>
          <a:p>
            <a:pPr>
              <a:defRPr>
                <a:latin typeface="Times New Roman"/>
                <a:ea typeface="Times New Roman"/>
                <a:cs typeface="Times New Roman"/>
                <a:sym typeface="Times New Roman"/>
              </a:defRPr>
            </a:pPr>
            <a:r>
              <a:t>You won’t always get things on your first try, and that’s okay.</a:t>
            </a:r>
          </a:p>
          <a:p>
            <a:pPr>
              <a:defRPr>
                <a:latin typeface="Times New Roman"/>
                <a:ea typeface="Times New Roman"/>
                <a:cs typeface="Times New Roman"/>
                <a:sym typeface="Times New Roman"/>
              </a:defRPr>
            </a:pPr>
            <a:r>
              <a:t>Being challenged now can help you better understand things in the future. </a:t>
            </a:r>
          </a:p>
          <a:p>
            <a:pPr>
              <a:defRPr>
                <a:latin typeface="Times New Roman"/>
                <a:ea typeface="Times New Roman"/>
                <a:cs typeface="Times New Roman"/>
                <a:sym typeface="Times New Roman"/>
              </a:defRPr>
            </a:pPr>
            <a:r>
              <a:t>How to overcome problems with your code through research.</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50BED-FDA9-4F7F-8D0C-B307F0BB161D}"/>
              </a:ext>
            </a:extLst>
          </p:cNvPr>
          <p:cNvSpPr>
            <a:spLocks noGrp="1"/>
          </p:cNvSpPr>
          <p:nvPr>
            <p:ph type="ctrTitle"/>
          </p:nvPr>
        </p:nvSpPr>
        <p:spPr/>
        <p:txBody>
          <a:bodyPr/>
          <a:lstStyle/>
          <a:p>
            <a:r>
              <a:rPr lang="en-US" dirty="0">
                <a:latin typeface="Matura MT Script Capitals" panose="03020802060602070202" pitchFamily="66" charset="0"/>
              </a:rPr>
              <a:t>Autumn Ossello</a:t>
            </a:r>
          </a:p>
        </p:txBody>
      </p:sp>
      <p:sp>
        <p:nvSpPr>
          <p:cNvPr id="5" name="Subtitle 4">
            <a:extLst>
              <a:ext uri="{FF2B5EF4-FFF2-40B4-BE49-F238E27FC236}">
                <a16:creationId xmlns:a16="http://schemas.microsoft.com/office/drawing/2014/main" id="{DD03A184-9438-4330-A45B-89C3F5511DBD}"/>
              </a:ext>
            </a:extLst>
          </p:cNvPr>
          <p:cNvSpPr>
            <a:spLocks noGrp="1"/>
          </p:cNvSpPr>
          <p:nvPr>
            <p:ph type="subTitle" idx="1"/>
          </p:nvPr>
        </p:nvSpPr>
        <p:spPr/>
        <p:txBody>
          <a:bodyPr/>
          <a:lstStyle/>
          <a:p>
            <a:r>
              <a:rPr lang="en-US" dirty="0">
                <a:latin typeface="BankGothic Lt BT" panose="020B0607020203060204" pitchFamily="34" charset="0"/>
              </a:rPr>
              <a:t>CS 112 Final Project</a:t>
            </a:r>
          </a:p>
        </p:txBody>
      </p:sp>
    </p:spTree>
    <p:extLst>
      <p:ext uri="{BB962C8B-B14F-4D97-AF65-F5344CB8AC3E}">
        <p14:creationId xmlns:p14="http://schemas.microsoft.com/office/powerpoint/2010/main" val="14459399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A574A-898A-40E9-93AC-EDDEED957CDF}"/>
              </a:ext>
            </a:extLst>
          </p:cNvPr>
          <p:cNvSpPr>
            <a:spLocks noGrp="1"/>
          </p:cNvSpPr>
          <p:nvPr>
            <p:ph type="title"/>
          </p:nvPr>
        </p:nvSpPr>
        <p:spPr/>
        <p:txBody>
          <a:bodyPr/>
          <a:lstStyle/>
          <a:p>
            <a:r>
              <a:rPr lang="en-US" dirty="0">
                <a:latin typeface="BankGothic Lt BT" panose="020B0607020203060204" pitchFamily="34" charset="0"/>
              </a:rPr>
              <a:t>Unexpected RESULTS</a:t>
            </a:r>
          </a:p>
        </p:txBody>
      </p:sp>
      <p:sp>
        <p:nvSpPr>
          <p:cNvPr id="3" name="Content Placeholder 2">
            <a:extLst>
              <a:ext uri="{FF2B5EF4-FFF2-40B4-BE49-F238E27FC236}">
                <a16:creationId xmlns:a16="http://schemas.microsoft.com/office/drawing/2014/main" id="{7EA27E2C-D665-4032-A65A-ECB7BF1FC9D4}"/>
              </a:ext>
            </a:extLst>
          </p:cNvPr>
          <p:cNvSpPr>
            <a:spLocks noGrp="1"/>
          </p:cNvSpPr>
          <p:nvPr>
            <p:ph idx="1"/>
          </p:nvPr>
        </p:nvSpPr>
        <p:spPr>
          <a:xfrm>
            <a:off x="838200" y="1825625"/>
            <a:ext cx="10515600" cy="1042565"/>
          </a:xfrm>
        </p:spPr>
        <p:txBody>
          <a:bodyPr/>
          <a:lstStyle/>
          <a:p>
            <a:pPr marL="0" indent="0">
              <a:buNone/>
            </a:pPr>
            <a:r>
              <a:rPr lang="en-US" dirty="0"/>
              <a:t>The coolest part of this project was the effects that compiled but didn’t work as expected…</a:t>
            </a:r>
          </a:p>
        </p:txBody>
      </p:sp>
      <p:pic>
        <p:nvPicPr>
          <p:cNvPr id="5" name="Picture 4">
            <a:extLst>
              <a:ext uri="{FF2B5EF4-FFF2-40B4-BE49-F238E27FC236}">
                <a16:creationId xmlns:a16="http://schemas.microsoft.com/office/drawing/2014/main" id="{F075864B-C3A0-4377-BCAA-9DC0CAE2B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783" y="3003127"/>
            <a:ext cx="4791970" cy="3002968"/>
          </a:xfrm>
          <a:prstGeom prst="rect">
            <a:avLst/>
          </a:prstGeom>
        </p:spPr>
      </p:pic>
      <p:pic>
        <p:nvPicPr>
          <p:cNvPr id="7" name="Picture 6">
            <a:extLst>
              <a:ext uri="{FF2B5EF4-FFF2-40B4-BE49-F238E27FC236}">
                <a16:creationId xmlns:a16="http://schemas.microsoft.com/office/drawing/2014/main" id="{C4286636-A21D-42DC-A1AD-FBBCD4A20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403465" y="2130073"/>
            <a:ext cx="2932425" cy="4679402"/>
          </a:xfrm>
          <a:prstGeom prst="rect">
            <a:avLst/>
          </a:prstGeom>
        </p:spPr>
      </p:pic>
    </p:spTree>
    <p:extLst>
      <p:ext uri="{BB962C8B-B14F-4D97-AF65-F5344CB8AC3E}">
        <p14:creationId xmlns:p14="http://schemas.microsoft.com/office/powerpoint/2010/main" val="958865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AB9C68-D348-4731-B1B4-EE60AB54550B}"/>
              </a:ext>
            </a:extLst>
          </p:cNvPr>
          <p:cNvSpPr>
            <a:spLocks noGrp="1"/>
          </p:cNvSpPr>
          <p:nvPr>
            <p:ph idx="1"/>
          </p:nvPr>
        </p:nvSpPr>
        <p:spPr>
          <a:xfrm>
            <a:off x="1293223" y="500380"/>
            <a:ext cx="9605554" cy="675277"/>
          </a:xfrm>
        </p:spPr>
        <p:txBody>
          <a:bodyPr>
            <a:normAutofit/>
          </a:bodyPr>
          <a:lstStyle/>
          <a:p>
            <a:pPr marL="0" indent="0">
              <a:buNone/>
            </a:pPr>
            <a:r>
              <a:rPr lang="en-US" sz="4000" dirty="0">
                <a:latin typeface="Poor Richard" panose="02080502050505020702" pitchFamily="18" charset="0"/>
              </a:rPr>
              <a:t>My Rotate 90 effect before this last project!</a:t>
            </a:r>
          </a:p>
        </p:txBody>
      </p:sp>
      <p:pic>
        <p:nvPicPr>
          <p:cNvPr id="5" name="Picture 4">
            <a:extLst>
              <a:ext uri="{FF2B5EF4-FFF2-40B4-BE49-F238E27FC236}">
                <a16:creationId xmlns:a16="http://schemas.microsoft.com/office/drawing/2014/main" id="{B671AC43-7A2B-49FE-825C-6C6460982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9813" y="1547949"/>
            <a:ext cx="7201071" cy="4809671"/>
          </a:xfrm>
          <a:prstGeom prst="rect">
            <a:avLst/>
          </a:prstGeom>
        </p:spPr>
      </p:pic>
      <p:sp>
        <p:nvSpPr>
          <p:cNvPr id="6" name="TextBox 5">
            <a:extLst>
              <a:ext uri="{FF2B5EF4-FFF2-40B4-BE49-F238E27FC236}">
                <a16:creationId xmlns:a16="http://schemas.microsoft.com/office/drawing/2014/main" id="{93C54452-39DD-4C3B-BB7A-61BAFDBEC0FB}"/>
              </a:ext>
            </a:extLst>
          </p:cNvPr>
          <p:cNvSpPr txBox="1"/>
          <p:nvPr/>
        </p:nvSpPr>
        <p:spPr>
          <a:xfrm>
            <a:off x="437606" y="1365069"/>
            <a:ext cx="3585754"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Synthesis of heavy visualization, old fashioned paper and planning goals, breaking functions down to their bare essentials!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That feeling when your code actually works as expected after a couple hours of debugging…</a:t>
            </a:r>
          </a:p>
        </p:txBody>
      </p:sp>
      <p:pic>
        <p:nvPicPr>
          <p:cNvPr id="8" name="Picture 7">
            <a:extLst>
              <a:ext uri="{FF2B5EF4-FFF2-40B4-BE49-F238E27FC236}">
                <a16:creationId xmlns:a16="http://schemas.microsoft.com/office/drawing/2014/main" id="{9DC091C2-5900-4E93-BF68-A57DD42E0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059" y="3673393"/>
            <a:ext cx="1790700" cy="2857500"/>
          </a:xfrm>
          <a:prstGeom prst="rect">
            <a:avLst/>
          </a:prstGeom>
        </p:spPr>
      </p:pic>
    </p:spTree>
    <p:extLst>
      <p:ext uri="{BB962C8B-B14F-4D97-AF65-F5344CB8AC3E}">
        <p14:creationId xmlns:p14="http://schemas.microsoft.com/office/powerpoint/2010/main" val="3910762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7CBAD-E6D6-4A8A-A731-5C7B401A11C6}"/>
              </a:ext>
            </a:extLst>
          </p:cNvPr>
          <p:cNvSpPr>
            <a:spLocks noGrp="1"/>
          </p:cNvSpPr>
          <p:nvPr>
            <p:ph type="title"/>
          </p:nvPr>
        </p:nvSpPr>
        <p:spPr/>
        <p:txBody>
          <a:bodyPr>
            <a:normAutofit/>
          </a:bodyPr>
          <a:lstStyle/>
          <a:p>
            <a:r>
              <a:rPr lang="en-US" sz="3600" dirty="0">
                <a:latin typeface="BankGothic Lt BT" panose="020B0607020203060204" pitchFamily="34" charset="0"/>
              </a:rPr>
              <a:t>If I could do it all over again, I would…</a:t>
            </a:r>
          </a:p>
        </p:txBody>
      </p:sp>
      <p:sp>
        <p:nvSpPr>
          <p:cNvPr id="3" name="Content Placeholder 2">
            <a:extLst>
              <a:ext uri="{FF2B5EF4-FFF2-40B4-BE49-F238E27FC236}">
                <a16:creationId xmlns:a16="http://schemas.microsoft.com/office/drawing/2014/main" id="{226FDF05-BDD3-4ED3-9918-F97DF40E13FB}"/>
              </a:ext>
            </a:extLst>
          </p:cNvPr>
          <p:cNvSpPr>
            <a:spLocks noGrp="1"/>
          </p:cNvSpPr>
          <p:nvPr>
            <p:ph idx="1"/>
          </p:nvPr>
        </p:nvSpPr>
        <p:spPr>
          <a:xfrm>
            <a:off x="5433772" y="1825625"/>
            <a:ext cx="5920027" cy="4351338"/>
          </a:xfrm>
        </p:spPr>
        <p:txBody>
          <a:bodyPr>
            <a:normAutofit/>
          </a:bodyPr>
          <a:lstStyle/>
          <a:p>
            <a:r>
              <a:rPr lang="en-US" dirty="0"/>
              <a:t>Start with using the Pixel rather than handling RGB as integers</a:t>
            </a:r>
          </a:p>
          <a:p>
            <a:pPr marL="0" indent="0">
              <a:buNone/>
            </a:pPr>
            <a:endParaRPr lang="en-US" dirty="0"/>
          </a:p>
          <a:p>
            <a:r>
              <a:rPr lang="en-US" dirty="0"/>
              <a:t>Use classes from the beginning to gain practice</a:t>
            </a:r>
          </a:p>
          <a:p>
            <a:pPr marL="0" indent="0">
              <a:buNone/>
            </a:pPr>
            <a:endParaRPr lang="en-US" dirty="0"/>
          </a:p>
          <a:p>
            <a:r>
              <a:rPr lang="en-US" dirty="0"/>
              <a:t>Make my ppm viewer more personalized</a:t>
            </a:r>
          </a:p>
        </p:txBody>
      </p:sp>
      <p:pic>
        <p:nvPicPr>
          <p:cNvPr id="5" name="Picture 4">
            <a:extLst>
              <a:ext uri="{FF2B5EF4-FFF2-40B4-BE49-F238E27FC236}">
                <a16:creationId xmlns:a16="http://schemas.microsoft.com/office/drawing/2014/main" id="{BA08D35A-3444-40E9-82FF-2624D1BFA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822" y="1677194"/>
            <a:ext cx="2857500" cy="2324100"/>
          </a:xfrm>
          <a:prstGeom prst="rect">
            <a:avLst/>
          </a:prstGeom>
        </p:spPr>
      </p:pic>
      <p:pic>
        <p:nvPicPr>
          <p:cNvPr id="7" name="Picture 6">
            <a:extLst>
              <a:ext uri="{FF2B5EF4-FFF2-40B4-BE49-F238E27FC236}">
                <a16:creationId xmlns:a16="http://schemas.microsoft.com/office/drawing/2014/main" id="{0B3B888C-3537-4853-ADAA-41E0ACCC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170" y="4430834"/>
            <a:ext cx="1746129" cy="1746129"/>
          </a:xfrm>
          <a:prstGeom prst="rect">
            <a:avLst/>
          </a:prstGeom>
        </p:spPr>
      </p:pic>
      <p:pic>
        <p:nvPicPr>
          <p:cNvPr id="9" name="Picture 8">
            <a:extLst>
              <a:ext uri="{FF2B5EF4-FFF2-40B4-BE49-F238E27FC236}">
                <a16:creationId xmlns:a16="http://schemas.microsoft.com/office/drawing/2014/main" id="{CE344B1E-15AA-4842-BF65-C5741AEA14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5990" y="4527327"/>
            <a:ext cx="1455621" cy="1572071"/>
          </a:xfrm>
          <a:prstGeom prst="rect">
            <a:avLst/>
          </a:prstGeom>
        </p:spPr>
      </p:pic>
    </p:spTree>
    <p:extLst>
      <p:ext uri="{BB962C8B-B14F-4D97-AF65-F5344CB8AC3E}">
        <p14:creationId xmlns:p14="http://schemas.microsoft.com/office/powerpoint/2010/main" val="3766947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ED14-9E55-4767-9799-BEE76F3C84B0}"/>
              </a:ext>
            </a:extLst>
          </p:cNvPr>
          <p:cNvSpPr>
            <a:spLocks noGrp="1"/>
          </p:cNvSpPr>
          <p:nvPr>
            <p:ph type="title"/>
          </p:nvPr>
        </p:nvSpPr>
        <p:spPr>
          <a:xfrm>
            <a:off x="460489" y="365125"/>
            <a:ext cx="11406976" cy="1325563"/>
          </a:xfrm>
        </p:spPr>
        <p:txBody>
          <a:bodyPr>
            <a:normAutofit/>
          </a:bodyPr>
          <a:lstStyle/>
          <a:p>
            <a:r>
              <a:rPr lang="en-US" sz="4000" dirty="0">
                <a:latin typeface="BankGothic Lt BT" panose="020B0607020203060204" pitchFamily="34" charset="0"/>
              </a:rPr>
              <a:t>The thing that I learned the most was…</a:t>
            </a:r>
          </a:p>
        </p:txBody>
      </p:sp>
      <p:sp>
        <p:nvSpPr>
          <p:cNvPr id="3" name="Content Placeholder 2">
            <a:extLst>
              <a:ext uri="{FF2B5EF4-FFF2-40B4-BE49-F238E27FC236}">
                <a16:creationId xmlns:a16="http://schemas.microsoft.com/office/drawing/2014/main" id="{3B9F6F6C-9EA1-41B0-A5EE-16156249074D}"/>
              </a:ext>
            </a:extLst>
          </p:cNvPr>
          <p:cNvSpPr>
            <a:spLocks noGrp="1"/>
          </p:cNvSpPr>
          <p:nvPr>
            <p:ph idx="1"/>
          </p:nvPr>
        </p:nvSpPr>
        <p:spPr>
          <a:xfrm>
            <a:off x="838200" y="1825625"/>
            <a:ext cx="5257800" cy="4351338"/>
          </a:xfrm>
        </p:spPr>
        <p:txBody>
          <a:bodyPr/>
          <a:lstStyle/>
          <a:p>
            <a:r>
              <a:rPr lang="en-US" dirty="0"/>
              <a:t>How to use online documentation effectively</a:t>
            </a:r>
          </a:p>
          <a:p>
            <a:endParaRPr lang="en-US" dirty="0"/>
          </a:p>
          <a:p>
            <a:r>
              <a:rPr lang="en-US" dirty="0"/>
              <a:t>How to write code with the intention of understanding it later</a:t>
            </a:r>
          </a:p>
          <a:p>
            <a:endParaRPr lang="en-US" dirty="0"/>
          </a:p>
          <a:p>
            <a:r>
              <a:rPr lang="en-US" dirty="0"/>
              <a:t>How to work with code I don’t completely understand</a:t>
            </a:r>
          </a:p>
        </p:txBody>
      </p:sp>
      <p:pic>
        <p:nvPicPr>
          <p:cNvPr id="5" name="Picture 4">
            <a:extLst>
              <a:ext uri="{FF2B5EF4-FFF2-40B4-BE49-F238E27FC236}">
                <a16:creationId xmlns:a16="http://schemas.microsoft.com/office/drawing/2014/main" id="{D341C821-546D-4A19-923C-A3D12404D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6835" y="1690688"/>
            <a:ext cx="3499486" cy="1325563"/>
          </a:xfrm>
          <a:prstGeom prst="rect">
            <a:avLst/>
          </a:prstGeom>
        </p:spPr>
      </p:pic>
      <p:pic>
        <p:nvPicPr>
          <p:cNvPr id="7" name="Picture 6">
            <a:extLst>
              <a:ext uri="{FF2B5EF4-FFF2-40B4-BE49-F238E27FC236}">
                <a16:creationId xmlns:a16="http://schemas.microsoft.com/office/drawing/2014/main" id="{4CE3E2DB-A592-49CF-8A4D-9683E50CD2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343" y="3429000"/>
            <a:ext cx="4380623" cy="2614368"/>
          </a:xfrm>
          <a:prstGeom prst="rect">
            <a:avLst/>
          </a:prstGeom>
        </p:spPr>
      </p:pic>
    </p:spTree>
    <p:extLst>
      <p:ext uri="{BB962C8B-B14F-4D97-AF65-F5344CB8AC3E}">
        <p14:creationId xmlns:p14="http://schemas.microsoft.com/office/powerpoint/2010/main" val="29450565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50BED-FDA9-4F7F-8D0C-B307F0BB161D}"/>
              </a:ext>
            </a:extLst>
          </p:cNvPr>
          <p:cNvSpPr>
            <a:spLocks noGrp="1"/>
          </p:cNvSpPr>
          <p:nvPr>
            <p:ph type="ctrTitle"/>
          </p:nvPr>
        </p:nvSpPr>
        <p:spPr/>
        <p:txBody>
          <a:bodyPr/>
          <a:lstStyle/>
          <a:p>
            <a:r>
              <a:rPr lang="en-US" dirty="0"/>
              <a:t>Ryan Beck</a:t>
            </a:r>
          </a:p>
        </p:txBody>
      </p:sp>
    </p:spTree>
    <p:extLst>
      <p:ext uri="{BB962C8B-B14F-4D97-AF65-F5344CB8AC3E}">
        <p14:creationId xmlns:p14="http://schemas.microsoft.com/office/powerpoint/2010/main" val="2530997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E0161C-E220-491D-8C32-8870121855B6}"/>
              </a:ext>
            </a:extLst>
          </p:cNvPr>
          <p:cNvPicPr>
            <a:picLocks noChangeAspect="1"/>
          </p:cNvPicPr>
          <p:nvPr/>
        </p:nvPicPr>
        <p:blipFill>
          <a:blip r:embed="rId2"/>
          <a:stretch>
            <a:fillRect/>
          </a:stretch>
        </p:blipFill>
        <p:spPr>
          <a:xfrm>
            <a:off x="2187879" y="932"/>
            <a:ext cx="7816241" cy="6857068"/>
          </a:xfrm>
          <a:prstGeom prst="rect">
            <a:avLst/>
          </a:prstGeom>
        </p:spPr>
      </p:pic>
      <p:sp>
        <p:nvSpPr>
          <p:cNvPr id="2" name="TextBox 1">
            <a:extLst>
              <a:ext uri="{FF2B5EF4-FFF2-40B4-BE49-F238E27FC236}">
                <a16:creationId xmlns:a16="http://schemas.microsoft.com/office/drawing/2014/main" id="{DCB3CB05-CE58-4DBC-B79F-2C828DE3FEC1}"/>
              </a:ext>
            </a:extLst>
          </p:cNvPr>
          <p:cNvSpPr txBox="1"/>
          <p:nvPr/>
        </p:nvSpPr>
        <p:spPr>
          <a:xfrm>
            <a:off x="301658" y="914400"/>
            <a:ext cx="169682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Coolest Snippet of Code</a:t>
            </a:r>
          </a:p>
        </p:txBody>
      </p:sp>
    </p:spTree>
    <p:extLst>
      <p:ext uri="{BB962C8B-B14F-4D97-AF65-F5344CB8AC3E}">
        <p14:creationId xmlns:p14="http://schemas.microsoft.com/office/powerpoint/2010/main" val="28043779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0F4A73-C328-4C34-895A-C5FFA4A1243B}"/>
              </a:ext>
            </a:extLst>
          </p:cNvPr>
          <p:cNvPicPr>
            <a:picLocks noChangeAspect="1"/>
          </p:cNvPicPr>
          <p:nvPr/>
        </p:nvPicPr>
        <p:blipFill>
          <a:blip r:embed="rId2"/>
          <a:stretch>
            <a:fillRect/>
          </a:stretch>
        </p:blipFill>
        <p:spPr>
          <a:xfrm>
            <a:off x="3211627" y="0"/>
            <a:ext cx="5768746" cy="6858000"/>
          </a:xfrm>
          <a:prstGeom prst="rect">
            <a:avLst/>
          </a:prstGeom>
        </p:spPr>
      </p:pic>
      <p:sp>
        <p:nvSpPr>
          <p:cNvPr id="3" name="TextBox 2">
            <a:extLst>
              <a:ext uri="{FF2B5EF4-FFF2-40B4-BE49-F238E27FC236}">
                <a16:creationId xmlns:a16="http://schemas.microsoft.com/office/drawing/2014/main" id="{1F3A3012-7D98-406A-AC38-4CB49164BABA}"/>
              </a:ext>
            </a:extLst>
          </p:cNvPr>
          <p:cNvSpPr txBox="1"/>
          <p:nvPr/>
        </p:nvSpPr>
        <p:spPr>
          <a:xfrm>
            <a:off x="301658" y="914400"/>
            <a:ext cx="187593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Snippet of Code I’m most proud of</a:t>
            </a:r>
          </a:p>
        </p:txBody>
      </p:sp>
    </p:spTree>
    <p:extLst>
      <p:ext uri="{BB962C8B-B14F-4D97-AF65-F5344CB8AC3E}">
        <p14:creationId xmlns:p14="http://schemas.microsoft.com/office/powerpoint/2010/main" val="24657028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AF4ED0-EDAF-4416-93AC-B000A9DA8107}"/>
              </a:ext>
            </a:extLst>
          </p:cNvPr>
          <p:cNvPicPr>
            <a:picLocks noChangeAspect="1"/>
          </p:cNvPicPr>
          <p:nvPr/>
        </p:nvPicPr>
        <p:blipFill>
          <a:blip r:embed="rId2"/>
          <a:stretch>
            <a:fillRect/>
          </a:stretch>
        </p:blipFill>
        <p:spPr>
          <a:xfrm>
            <a:off x="246345" y="723913"/>
            <a:ext cx="11699310" cy="5410173"/>
          </a:xfrm>
          <a:prstGeom prst="rect">
            <a:avLst/>
          </a:prstGeom>
        </p:spPr>
      </p:pic>
      <p:sp>
        <p:nvSpPr>
          <p:cNvPr id="3" name="TextBox 2">
            <a:extLst>
              <a:ext uri="{FF2B5EF4-FFF2-40B4-BE49-F238E27FC236}">
                <a16:creationId xmlns:a16="http://schemas.microsoft.com/office/drawing/2014/main" id="{CA0B3E7E-1D70-4104-A216-A0CF703168A2}"/>
              </a:ext>
            </a:extLst>
          </p:cNvPr>
          <p:cNvSpPr txBox="1"/>
          <p:nvPr/>
        </p:nvSpPr>
        <p:spPr>
          <a:xfrm>
            <a:off x="246345" y="152997"/>
            <a:ext cx="75307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If I could do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something over….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511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Some ideas I didn’t get a chance to incorporate</a:t>
            </a:r>
            <a:endParaRPr/>
          </a:p>
        </p:txBody>
      </p:sp>
      <p:sp>
        <p:nvSpPr>
          <p:cNvPr id="97" name="Google Shape;97;p6"/>
          <p:cNvSpPr txBox="1">
            <a:spLocks noGrp="1"/>
          </p:cNvSpPr>
          <p:nvPr>
            <p:ph type="body" idx="1"/>
          </p:nvPr>
        </p:nvSpPr>
        <p:spPr>
          <a:xfrm>
            <a:off x="320600" y="1497500"/>
            <a:ext cx="7788300" cy="52407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a:t>Splash screen</a:t>
            </a:r>
            <a:endParaRPr/>
          </a:p>
          <a:p>
            <a:pPr marL="914400" lvl="1" indent="-342900" algn="l" rtl="0">
              <a:lnSpc>
                <a:spcPct val="90000"/>
              </a:lnSpc>
              <a:spcBef>
                <a:spcPts val="0"/>
              </a:spcBef>
              <a:spcAft>
                <a:spcPts val="0"/>
              </a:spcAft>
              <a:buSzPts val="1800"/>
              <a:buChar char="➢"/>
            </a:pPr>
            <a:r>
              <a:rPr lang="en-US"/>
              <a:t>I thought a low-res splash screen would be a fun nod to freeware and simultaneously add a bit of polish to the program</a:t>
            </a:r>
            <a:endParaRPr/>
          </a:p>
          <a:p>
            <a:pPr marL="914400" lvl="1" indent="-342900" algn="l" rtl="0">
              <a:lnSpc>
                <a:spcPct val="90000"/>
              </a:lnSpc>
              <a:spcBef>
                <a:spcPts val="0"/>
              </a:spcBef>
              <a:spcAft>
                <a:spcPts val="0"/>
              </a:spcAft>
              <a:buSzPts val="1800"/>
              <a:buChar char="➢"/>
            </a:pPr>
            <a:r>
              <a:rPr lang="en-US"/>
              <a:t>For some currently inexplicable reason, the PPM renderer we were provided causes a crash when attempting to load my splash screen, the same bug affects blocks.ppm</a:t>
            </a:r>
            <a:endParaRPr/>
          </a:p>
          <a:p>
            <a:pPr marL="914400" lvl="1" indent="-342900" algn="l" rtl="0">
              <a:lnSpc>
                <a:spcPct val="90000"/>
              </a:lnSpc>
              <a:spcBef>
                <a:spcPts val="0"/>
              </a:spcBef>
              <a:spcAft>
                <a:spcPts val="0"/>
              </a:spcAft>
              <a:buSzPts val="1800"/>
              <a:buChar char="➢"/>
            </a:pPr>
            <a:r>
              <a:rPr lang="en-US"/>
              <a:t>I was unable to find the root cause of this issue and thus the splash screen was not possible to implement</a:t>
            </a:r>
            <a:endParaRPr/>
          </a:p>
          <a:p>
            <a:pPr marL="457200" lvl="0" indent="-342900" algn="l" rtl="0">
              <a:spcBef>
                <a:spcPts val="0"/>
              </a:spcBef>
              <a:spcAft>
                <a:spcPts val="0"/>
              </a:spcAft>
              <a:buSzPts val="1800"/>
              <a:buChar char="❖"/>
            </a:pPr>
            <a:r>
              <a:rPr lang="en-US"/>
              <a:t>Additional Effects</a:t>
            </a:r>
            <a:endParaRPr/>
          </a:p>
          <a:p>
            <a:pPr marL="914400" lvl="1" indent="-342900" algn="l" rtl="0">
              <a:spcBef>
                <a:spcPts val="0"/>
              </a:spcBef>
              <a:spcAft>
                <a:spcPts val="0"/>
              </a:spcAft>
              <a:buSzPts val="1800"/>
              <a:buChar char="➢"/>
            </a:pPr>
            <a:r>
              <a:rPr lang="en-US"/>
              <a:t>Brightness, Hue, and Kaleidoscope features were planned</a:t>
            </a:r>
            <a:endParaRPr/>
          </a:p>
          <a:p>
            <a:pPr marL="914400" lvl="1" indent="-342900" algn="l" rtl="0">
              <a:spcBef>
                <a:spcPts val="0"/>
              </a:spcBef>
              <a:spcAft>
                <a:spcPts val="0"/>
              </a:spcAft>
              <a:buSzPts val="1800"/>
              <a:buChar char="➢"/>
            </a:pPr>
            <a:r>
              <a:rPr lang="en-US"/>
              <a:t>Brightness is very simple to implement but other work took priority; Hue is a bit more complicated but still quite simple; Kaleidoscope seemed relatively daunting but not at all impossible</a:t>
            </a:r>
            <a:endParaRPr/>
          </a:p>
          <a:p>
            <a:pPr marL="914400" lvl="1" indent="-342900" algn="l" rtl="0">
              <a:spcBef>
                <a:spcPts val="0"/>
              </a:spcBef>
              <a:spcAft>
                <a:spcPts val="0"/>
              </a:spcAft>
              <a:buSzPts val="1800"/>
              <a:buChar char="➢"/>
            </a:pPr>
            <a:r>
              <a:rPr lang="en-US"/>
              <a:t>The main reason I decided to not move forward with implementation of these effects is that I didn’t want to code an effect controls window class, though that would increase overall functionality of the program significantly</a:t>
            </a:r>
            <a:endParaRPr/>
          </a:p>
        </p:txBody>
      </p:sp>
      <p:pic>
        <p:nvPicPr>
          <p:cNvPr id="98" name="Google Shape;98;p6"/>
          <p:cNvPicPr preferRelativeResize="0"/>
          <p:nvPr/>
        </p:nvPicPr>
        <p:blipFill>
          <a:blip r:embed="rId3">
            <a:alphaModFix/>
          </a:blip>
          <a:stretch>
            <a:fillRect/>
          </a:stretch>
        </p:blipFill>
        <p:spPr>
          <a:xfrm>
            <a:off x="8022625" y="1690700"/>
            <a:ext cx="3924950" cy="24596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ED14-9E55-4767-9799-BEE76F3C84B0}"/>
              </a:ext>
            </a:extLst>
          </p:cNvPr>
          <p:cNvSpPr>
            <a:spLocks noGrp="1"/>
          </p:cNvSpPr>
          <p:nvPr>
            <p:ph type="title"/>
          </p:nvPr>
        </p:nvSpPr>
        <p:spPr/>
        <p:txBody>
          <a:bodyPr/>
          <a:lstStyle/>
          <a:p>
            <a:r>
              <a:rPr lang="en-US" dirty="0"/>
              <a:t>The thing that I learned the </a:t>
            </a:r>
            <a:r>
              <a:rPr lang="en-US"/>
              <a:t>most was…</a:t>
            </a:r>
          </a:p>
        </p:txBody>
      </p:sp>
      <p:sp>
        <p:nvSpPr>
          <p:cNvPr id="3" name="Content Placeholder 2">
            <a:extLst>
              <a:ext uri="{FF2B5EF4-FFF2-40B4-BE49-F238E27FC236}">
                <a16:creationId xmlns:a16="http://schemas.microsoft.com/office/drawing/2014/main" id="{3B9F6F6C-9EA1-41B0-A5EE-16156249074D}"/>
              </a:ext>
            </a:extLst>
          </p:cNvPr>
          <p:cNvSpPr>
            <a:spLocks noGrp="1"/>
          </p:cNvSpPr>
          <p:nvPr>
            <p:ph idx="1"/>
          </p:nvPr>
        </p:nvSpPr>
        <p:spPr/>
        <p:txBody>
          <a:bodyPr/>
          <a:lstStyle/>
          <a:p>
            <a:r>
              <a:rPr lang="en-US" dirty="0"/>
              <a:t>Using the Debugger</a:t>
            </a:r>
          </a:p>
          <a:p>
            <a:pPr marL="0" indent="0">
              <a:buNone/>
            </a:pPr>
            <a:endParaRPr lang="en-US" dirty="0"/>
          </a:p>
          <a:p>
            <a:r>
              <a:rPr lang="en-US" dirty="0"/>
              <a:t>Thinking about the code logically</a:t>
            </a:r>
          </a:p>
          <a:p>
            <a:endParaRPr lang="en-US" dirty="0"/>
          </a:p>
          <a:p>
            <a:r>
              <a:rPr lang="en-US" dirty="0"/>
              <a:t>How to read and analyze reference documentation</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23653007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50BED-FDA9-4F7F-8D0C-B307F0BB161D}"/>
              </a:ext>
            </a:extLst>
          </p:cNvPr>
          <p:cNvSpPr>
            <a:spLocks noGrp="1"/>
          </p:cNvSpPr>
          <p:nvPr>
            <p:ph type="ctrTitle"/>
          </p:nvPr>
        </p:nvSpPr>
        <p:spPr>
          <a:xfrm>
            <a:off x="1524000" y="532660"/>
            <a:ext cx="9144000" cy="1024215"/>
          </a:xfrm>
        </p:spPr>
        <p:txBody>
          <a:bodyPr/>
          <a:lstStyle/>
          <a:p>
            <a:r>
              <a:rPr lang="en-US" dirty="0"/>
              <a:t>Zach Porteous</a:t>
            </a:r>
          </a:p>
        </p:txBody>
      </p:sp>
      <p:pic>
        <p:nvPicPr>
          <p:cNvPr id="4" name="Picture 3">
            <a:extLst>
              <a:ext uri="{FF2B5EF4-FFF2-40B4-BE49-F238E27FC236}">
                <a16:creationId xmlns:a16="http://schemas.microsoft.com/office/drawing/2014/main" id="{95B08B84-32C7-45C6-8E5C-9DA95B373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327" y="2051235"/>
            <a:ext cx="2549864" cy="2387600"/>
          </a:xfrm>
          <a:prstGeom prst="rect">
            <a:avLst/>
          </a:prstGeom>
        </p:spPr>
      </p:pic>
      <p:sp>
        <p:nvSpPr>
          <p:cNvPr id="6" name="TextBox 5">
            <a:extLst>
              <a:ext uri="{FF2B5EF4-FFF2-40B4-BE49-F238E27FC236}">
                <a16:creationId xmlns:a16="http://schemas.microsoft.com/office/drawing/2014/main" id="{06A3F604-908C-4207-9838-042C8AADACE1}"/>
              </a:ext>
            </a:extLst>
          </p:cNvPr>
          <p:cNvSpPr txBox="1"/>
          <p:nvPr/>
        </p:nvSpPr>
        <p:spPr>
          <a:xfrm>
            <a:off x="5983550" y="2607582"/>
            <a:ext cx="3489289" cy="646331"/>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ß"/>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Me when I did literally anything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correctly in my program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8977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A574A-898A-40E9-93AC-EDDEED957CDF}"/>
              </a:ext>
            </a:extLst>
          </p:cNvPr>
          <p:cNvSpPr>
            <a:spLocks noGrp="1"/>
          </p:cNvSpPr>
          <p:nvPr>
            <p:ph type="title"/>
          </p:nvPr>
        </p:nvSpPr>
        <p:spPr/>
        <p:txBody>
          <a:bodyPr/>
          <a:lstStyle/>
          <a:p>
            <a:r>
              <a:rPr lang="en-US" dirty="0"/>
              <a:t>It works! …. </a:t>
            </a:r>
            <a:r>
              <a:rPr lang="en-US" dirty="0" err="1"/>
              <a:t>Kinda</a:t>
            </a:r>
            <a:r>
              <a:rPr lang="en-US" dirty="0"/>
              <a:t>. </a:t>
            </a:r>
          </a:p>
        </p:txBody>
      </p:sp>
      <p:pic>
        <p:nvPicPr>
          <p:cNvPr id="9" name="Content Placeholder 8">
            <a:extLst>
              <a:ext uri="{FF2B5EF4-FFF2-40B4-BE49-F238E27FC236}">
                <a16:creationId xmlns:a16="http://schemas.microsoft.com/office/drawing/2014/main" id="{0B601A86-B258-49A9-A6B5-7F43F7FE40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1772" y="1842995"/>
            <a:ext cx="6827738" cy="4649880"/>
          </a:xfrm>
        </p:spPr>
      </p:pic>
    </p:spTree>
    <p:extLst>
      <p:ext uri="{BB962C8B-B14F-4D97-AF65-F5344CB8AC3E}">
        <p14:creationId xmlns:p14="http://schemas.microsoft.com/office/powerpoint/2010/main" val="2915651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AB9C68-D348-4731-B1B4-EE60AB54550B}"/>
              </a:ext>
            </a:extLst>
          </p:cNvPr>
          <p:cNvSpPr>
            <a:spLocks noGrp="1"/>
          </p:cNvSpPr>
          <p:nvPr>
            <p:ph idx="1"/>
          </p:nvPr>
        </p:nvSpPr>
        <p:spPr>
          <a:xfrm>
            <a:off x="538375" y="245399"/>
            <a:ext cx="3497802" cy="882064"/>
          </a:xfrm>
        </p:spPr>
        <p:txBody>
          <a:bodyPr/>
          <a:lstStyle/>
          <a:p>
            <a:r>
              <a:rPr lang="en-US" dirty="0"/>
              <a:t>My </a:t>
            </a:r>
            <a:r>
              <a:rPr lang="en-US" dirty="0" err="1"/>
              <a:t>putGrid</a:t>
            </a:r>
            <a:r>
              <a:rPr lang="en-US" dirty="0"/>
              <a:t> function took a while</a:t>
            </a:r>
          </a:p>
        </p:txBody>
      </p:sp>
      <p:pic>
        <p:nvPicPr>
          <p:cNvPr id="5" name="Picture 4">
            <a:extLst>
              <a:ext uri="{FF2B5EF4-FFF2-40B4-BE49-F238E27FC236}">
                <a16:creationId xmlns:a16="http://schemas.microsoft.com/office/drawing/2014/main" id="{72095F83-6F4E-4AD7-855F-D5FDDD30C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7463"/>
            <a:ext cx="5332724" cy="4667250"/>
          </a:xfrm>
          <a:prstGeom prst="rect">
            <a:avLst/>
          </a:prstGeom>
        </p:spPr>
      </p:pic>
      <p:sp>
        <p:nvSpPr>
          <p:cNvPr id="6" name="Content Placeholder 2">
            <a:extLst>
              <a:ext uri="{FF2B5EF4-FFF2-40B4-BE49-F238E27FC236}">
                <a16:creationId xmlns:a16="http://schemas.microsoft.com/office/drawing/2014/main" id="{8398EC24-7AEC-454E-B599-F942AF83A385}"/>
              </a:ext>
            </a:extLst>
          </p:cNvPr>
          <p:cNvSpPr txBox="1">
            <a:spLocks/>
          </p:cNvSpPr>
          <p:nvPr/>
        </p:nvSpPr>
        <p:spPr>
          <a:xfrm>
            <a:off x="6780856" y="113714"/>
            <a:ext cx="3497802" cy="882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 was happy with my file getter</a:t>
            </a:r>
          </a:p>
        </p:txBody>
      </p:sp>
      <p:pic>
        <p:nvPicPr>
          <p:cNvPr id="8" name="Picture 7">
            <a:extLst>
              <a:ext uri="{FF2B5EF4-FFF2-40B4-BE49-F238E27FC236}">
                <a16:creationId xmlns:a16="http://schemas.microsoft.com/office/drawing/2014/main" id="{EDCCCD70-DB7F-493F-A9F3-85B676ADF2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043" y="995778"/>
            <a:ext cx="6496957" cy="5048955"/>
          </a:xfrm>
          <a:prstGeom prst="rect">
            <a:avLst/>
          </a:prstGeom>
        </p:spPr>
      </p:pic>
    </p:spTree>
    <p:extLst>
      <p:ext uri="{BB962C8B-B14F-4D97-AF65-F5344CB8AC3E}">
        <p14:creationId xmlns:p14="http://schemas.microsoft.com/office/powerpoint/2010/main" val="13410178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7CBAD-E6D6-4A8A-A731-5C7B401A11C6}"/>
              </a:ext>
            </a:extLst>
          </p:cNvPr>
          <p:cNvSpPr>
            <a:spLocks noGrp="1"/>
          </p:cNvSpPr>
          <p:nvPr>
            <p:ph type="title"/>
          </p:nvPr>
        </p:nvSpPr>
        <p:spPr/>
        <p:txBody>
          <a:bodyPr/>
          <a:lstStyle/>
          <a:p>
            <a:r>
              <a:rPr lang="en-US" dirty="0"/>
              <a:t>If I could do it all over again, I would…</a:t>
            </a:r>
          </a:p>
        </p:txBody>
      </p:sp>
      <p:sp>
        <p:nvSpPr>
          <p:cNvPr id="3" name="Content Placeholder 2">
            <a:extLst>
              <a:ext uri="{FF2B5EF4-FFF2-40B4-BE49-F238E27FC236}">
                <a16:creationId xmlns:a16="http://schemas.microsoft.com/office/drawing/2014/main" id="{226FDF05-BDD3-4ED3-9918-F97DF40E13FB}"/>
              </a:ext>
            </a:extLst>
          </p:cNvPr>
          <p:cNvSpPr>
            <a:spLocks noGrp="1"/>
          </p:cNvSpPr>
          <p:nvPr>
            <p:ph idx="1"/>
          </p:nvPr>
        </p:nvSpPr>
        <p:spPr/>
        <p:txBody>
          <a:bodyPr/>
          <a:lstStyle/>
          <a:p>
            <a:r>
              <a:rPr lang="en-US" dirty="0"/>
              <a:t>Spend more time earlier rather then later</a:t>
            </a:r>
          </a:p>
          <a:p>
            <a:r>
              <a:rPr lang="en-US" dirty="0"/>
              <a:t>Use the pixel class</a:t>
            </a:r>
          </a:p>
        </p:txBody>
      </p:sp>
    </p:spTree>
    <p:extLst>
      <p:ext uri="{BB962C8B-B14F-4D97-AF65-F5344CB8AC3E}">
        <p14:creationId xmlns:p14="http://schemas.microsoft.com/office/powerpoint/2010/main" val="3734438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ED14-9E55-4767-9799-BEE76F3C84B0}"/>
              </a:ext>
            </a:extLst>
          </p:cNvPr>
          <p:cNvSpPr>
            <a:spLocks noGrp="1"/>
          </p:cNvSpPr>
          <p:nvPr>
            <p:ph type="title"/>
          </p:nvPr>
        </p:nvSpPr>
        <p:spPr/>
        <p:txBody>
          <a:bodyPr/>
          <a:lstStyle/>
          <a:p>
            <a:r>
              <a:rPr lang="en-US" dirty="0"/>
              <a:t>The thing that I learned the </a:t>
            </a:r>
            <a:r>
              <a:rPr lang="en-US"/>
              <a:t>most was…</a:t>
            </a:r>
          </a:p>
        </p:txBody>
      </p:sp>
      <p:sp>
        <p:nvSpPr>
          <p:cNvPr id="3" name="Content Placeholder 2">
            <a:extLst>
              <a:ext uri="{FF2B5EF4-FFF2-40B4-BE49-F238E27FC236}">
                <a16:creationId xmlns:a16="http://schemas.microsoft.com/office/drawing/2014/main" id="{3B9F6F6C-9EA1-41B0-A5EE-16156249074D}"/>
              </a:ext>
            </a:extLst>
          </p:cNvPr>
          <p:cNvSpPr>
            <a:spLocks noGrp="1"/>
          </p:cNvSpPr>
          <p:nvPr>
            <p:ph idx="1"/>
          </p:nvPr>
        </p:nvSpPr>
        <p:spPr/>
        <p:txBody>
          <a:bodyPr/>
          <a:lstStyle/>
          <a:p>
            <a:r>
              <a:rPr lang="en-US" dirty="0"/>
              <a:t>Learned more about how simple things are slightly more complicated in languages like C++</a:t>
            </a:r>
          </a:p>
          <a:p>
            <a:r>
              <a:rPr lang="en-US" dirty="0"/>
              <a:t>“closer to the computer” but also doesn’t have to be</a:t>
            </a:r>
          </a:p>
          <a:p>
            <a:r>
              <a:rPr lang="en-US" dirty="0"/>
              <a:t>Development vs scripting, where I would be interested in fitting in the industry</a:t>
            </a:r>
          </a:p>
          <a:p>
            <a:r>
              <a:rPr lang="en-US" dirty="0"/>
              <a:t>C++ is fast!</a:t>
            </a:r>
          </a:p>
        </p:txBody>
      </p:sp>
    </p:spTree>
    <p:extLst>
      <p:ext uri="{BB962C8B-B14F-4D97-AF65-F5344CB8AC3E}">
        <p14:creationId xmlns:p14="http://schemas.microsoft.com/office/powerpoint/2010/main" val="2972573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b="-1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50BED-FDA9-4F7F-8D0C-B307F0BB161D}"/>
              </a:ext>
            </a:extLst>
          </p:cNvPr>
          <p:cNvSpPr>
            <a:spLocks noGrp="1"/>
          </p:cNvSpPr>
          <p:nvPr>
            <p:ph type="ctrTitle"/>
          </p:nvPr>
        </p:nvSpPr>
        <p:spPr>
          <a:xfrm>
            <a:off x="8422640" y="701041"/>
            <a:ext cx="3220720" cy="1671002"/>
          </a:xfrm>
        </p:spPr>
        <p:txBody>
          <a:bodyPr>
            <a:noAutofit/>
          </a:bodyPr>
          <a:lstStyle/>
          <a:p>
            <a:r>
              <a:rPr lang="en-US" sz="6600" b="1" dirty="0">
                <a:solidFill>
                  <a:schemeClr val="bg1"/>
                </a:solidFill>
              </a:rPr>
              <a:t>Candace Moore</a:t>
            </a:r>
          </a:p>
        </p:txBody>
      </p:sp>
      <p:sp>
        <p:nvSpPr>
          <p:cNvPr id="5" name="Subtitle 4">
            <a:extLst>
              <a:ext uri="{FF2B5EF4-FFF2-40B4-BE49-F238E27FC236}">
                <a16:creationId xmlns:a16="http://schemas.microsoft.com/office/drawing/2014/main" id="{DD03A184-9438-4330-A45B-89C3F5511DBD}"/>
              </a:ext>
            </a:extLst>
          </p:cNvPr>
          <p:cNvSpPr>
            <a:spLocks noGrp="1"/>
          </p:cNvSpPr>
          <p:nvPr>
            <p:ph type="subTitle" idx="1"/>
          </p:nvPr>
        </p:nvSpPr>
        <p:spPr>
          <a:xfrm>
            <a:off x="-132080" y="4577398"/>
            <a:ext cx="2804160" cy="1655762"/>
          </a:xfrm>
        </p:spPr>
        <p:txBody>
          <a:bodyPr>
            <a:normAutofit/>
          </a:bodyPr>
          <a:lstStyle/>
          <a:p>
            <a:r>
              <a:rPr lang="en-US" sz="3200" b="1" dirty="0">
                <a:solidFill>
                  <a:schemeClr val="bg1"/>
                </a:solidFill>
              </a:rPr>
              <a:t>CS 112</a:t>
            </a:r>
          </a:p>
          <a:p>
            <a:r>
              <a:rPr lang="en-US" sz="3200" b="1" dirty="0">
                <a:solidFill>
                  <a:schemeClr val="bg1"/>
                </a:solidFill>
              </a:rPr>
              <a:t>Fall 2019</a:t>
            </a:r>
          </a:p>
        </p:txBody>
      </p:sp>
    </p:spTree>
    <p:extLst>
      <p:ext uri="{BB962C8B-B14F-4D97-AF65-F5344CB8AC3E}">
        <p14:creationId xmlns:p14="http://schemas.microsoft.com/office/powerpoint/2010/main" val="1523657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1FD1D91-640F-479A-A904-BB4D99DDBD14}"/>
              </a:ext>
            </a:extLst>
          </p:cNvPr>
          <p:cNvSpPr txBox="1"/>
          <p:nvPr/>
        </p:nvSpPr>
        <p:spPr>
          <a:xfrm>
            <a:off x="180753" y="3429000"/>
            <a:ext cx="4455042" cy="304698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Read through code (not mine)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Seeing the effects into fruition through GUI</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 Stretching myself beyond my comfort zone to try new approaches</a:t>
            </a:r>
          </a:p>
        </p:txBody>
      </p:sp>
    </p:spTree>
    <p:extLst>
      <p:ext uri="{BB962C8B-B14F-4D97-AF65-F5344CB8AC3E}">
        <p14:creationId xmlns:p14="http://schemas.microsoft.com/office/powerpoint/2010/main" val="1998127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C11701-977C-495F-9773-0EC453A6826A}"/>
              </a:ext>
            </a:extLst>
          </p:cNvPr>
          <p:cNvSpPr txBox="1"/>
          <p:nvPr/>
        </p:nvSpPr>
        <p:spPr>
          <a:xfrm>
            <a:off x="317500" y="1574800"/>
            <a:ext cx="4279900" cy="280076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Keep goals reasonable given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my current skill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Mindful with time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Overcommitting and under delivering given my schedule load.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233999"/>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5.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6.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2787</Words>
  <Application>Microsoft Office PowerPoint</Application>
  <PresentationFormat>Widescreen</PresentationFormat>
  <Paragraphs>317</Paragraphs>
  <Slides>65</Slides>
  <Notes>18</Notes>
  <HiddenSlides>0</HiddenSlides>
  <MMClips>0</MMClips>
  <ScaleCrop>false</ScaleCrop>
  <HeadingPairs>
    <vt:vector size="6" baseType="variant">
      <vt:variant>
        <vt:lpstr>Fonts Used</vt:lpstr>
      </vt:variant>
      <vt:variant>
        <vt:i4>24</vt:i4>
      </vt:variant>
      <vt:variant>
        <vt:lpstr>Theme</vt:lpstr>
      </vt:variant>
      <vt:variant>
        <vt:i4>10</vt:i4>
      </vt:variant>
      <vt:variant>
        <vt:lpstr>Slide Titles</vt:lpstr>
      </vt:variant>
      <vt:variant>
        <vt:i4>65</vt:i4>
      </vt:variant>
    </vt:vector>
  </HeadingPairs>
  <TitlesOfParts>
    <vt:vector size="99" baseType="lpstr">
      <vt:lpstr>Arial</vt:lpstr>
      <vt:lpstr>BankGothic Lt BT</vt:lpstr>
      <vt:lpstr>Calibri</vt:lpstr>
      <vt:lpstr>Calibri Light</vt:lpstr>
      <vt:lpstr>Century Gothic</vt:lpstr>
      <vt:lpstr>Comic Sans MS</vt:lpstr>
      <vt:lpstr>Consolas</vt:lpstr>
      <vt:lpstr>Courier New</vt:lpstr>
      <vt:lpstr>Gill Sans MT</vt:lpstr>
      <vt:lpstr>Helvetica Neue</vt:lpstr>
      <vt:lpstr>Helvetica Neue Light</vt:lpstr>
      <vt:lpstr>Helvetica Neue Medium</vt:lpstr>
      <vt:lpstr>Lexend Deca</vt:lpstr>
      <vt:lpstr>Matura MT Script Capitals</vt:lpstr>
      <vt:lpstr>Muli Regular</vt:lpstr>
      <vt:lpstr>Old Standard TT</vt:lpstr>
      <vt:lpstr>Poor Richard</vt:lpstr>
      <vt:lpstr>Roboto</vt:lpstr>
      <vt:lpstr>Roboto Slab</vt:lpstr>
      <vt:lpstr>Symbol</vt:lpstr>
      <vt:lpstr>Think Nothing</vt:lpstr>
      <vt:lpstr>Times New Roman</vt:lpstr>
      <vt:lpstr>Wingdings</vt:lpstr>
      <vt:lpstr>Wingdings 3</vt:lpstr>
      <vt:lpstr>Office Theme</vt:lpstr>
      <vt:lpstr>Black</vt:lpstr>
      <vt:lpstr>1_Office Theme</vt:lpstr>
      <vt:lpstr>Ion</vt:lpstr>
      <vt:lpstr>Gallery</vt:lpstr>
      <vt:lpstr>Aliena template</vt:lpstr>
      <vt:lpstr>2_Office Theme</vt:lpstr>
      <vt:lpstr>3_Office Theme</vt:lpstr>
      <vt:lpstr>Marina</vt:lpstr>
      <vt:lpstr>Paperback</vt:lpstr>
      <vt:lpstr>Vanja Venezia</vt:lpstr>
      <vt:lpstr>The coolest part of PPME v0.07 is that the pixelate effect automatically resizes the pixel division it uses so that no pixels are cut off (...at least vertically, checking for both width and heigth causes issues if they are not even or otherwise proportional)</vt:lpstr>
      <vt:lpstr>PowerPoint Presentation</vt:lpstr>
      <vt:lpstr>If I had to restart this program from the ground up, knowing what I do now, I would probably use Dear ImGUI instead of FLTK</vt:lpstr>
      <vt:lpstr>Throughout this process, I have learned that tech debt is very real.</vt:lpstr>
      <vt:lpstr>Some ideas I didn’t get a chance to incorporate</vt:lpstr>
      <vt:lpstr>Candace Moore</vt:lpstr>
      <vt:lpstr>PowerPoint Presentation</vt:lpstr>
      <vt:lpstr>PowerPoint Presentation</vt:lpstr>
      <vt:lpstr>Most Proud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Tashenea M. Burns-Young</vt:lpstr>
      <vt:lpstr>The coolest thing about my program</vt:lpstr>
      <vt:lpstr>MY proud Code project</vt:lpstr>
      <vt:lpstr>MY proud Code project</vt:lpstr>
      <vt:lpstr>If I can do it over again, I would</vt:lpstr>
      <vt:lpstr>I learned…</vt:lpstr>
      <vt:lpstr>Jordon Bruton </vt:lpstr>
      <vt:lpstr>The Program I Choose  </vt:lpstr>
      <vt:lpstr>The code </vt:lpstr>
      <vt:lpstr>If I could do it over…</vt:lpstr>
      <vt:lpstr>The thing that I learned the most was…</vt:lpstr>
      <vt:lpstr>Jay Revolinsky</vt:lpstr>
      <vt:lpstr>The Coolest Part =</vt:lpstr>
      <vt:lpstr>My Proudest Part </vt:lpstr>
      <vt:lpstr>If I could do it all over again...</vt:lpstr>
      <vt:lpstr>What I learned the most…</vt:lpstr>
      <vt:lpstr>Feel free to add one or two more slides to discuss whatever else you’d like</vt:lpstr>
      <vt:lpstr>Blake Callison</vt:lpstr>
      <vt:lpstr>Coolest Thing(s):</vt:lpstr>
      <vt:lpstr>Most Proud of:</vt:lpstr>
      <vt:lpstr>If could do it all over again, I would...</vt:lpstr>
      <vt:lpstr>What I learned the most was...</vt:lpstr>
      <vt:lpstr>Conclusion</vt:lpstr>
      <vt:lpstr>Peter Boster</vt:lpstr>
      <vt:lpstr>“Coolest” Part </vt:lpstr>
      <vt:lpstr>Code I’m Proud Of</vt:lpstr>
      <vt:lpstr>If I could do it all over again, I would…</vt:lpstr>
      <vt:lpstr>The thing that I learned the most was…</vt:lpstr>
      <vt:lpstr>Summer Banister</vt:lpstr>
      <vt:lpstr>I think the coolest thing is…</vt:lpstr>
      <vt:lpstr>I am most proud of…</vt:lpstr>
      <vt:lpstr>If I could do it all over again I would…</vt:lpstr>
      <vt:lpstr>The thing that I learned the most was…</vt:lpstr>
      <vt:lpstr>Autumn Ossello</vt:lpstr>
      <vt:lpstr>Unexpected RESULTS</vt:lpstr>
      <vt:lpstr>PowerPoint Presentation</vt:lpstr>
      <vt:lpstr>If I could do it all over again, I would…</vt:lpstr>
      <vt:lpstr>The thing that I learned the most was…</vt:lpstr>
      <vt:lpstr>Ryan Beck</vt:lpstr>
      <vt:lpstr>PowerPoint Presentation</vt:lpstr>
      <vt:lpstr>PowerPoint Presentation</vt:lpstr>
      <vt:lpstr>PowerPoint Presentation</vt:lpstr>
      <vt:lpstr>The thing that I learned the most was…</vt:lpstr>
      <vt:lpstr>Zach Porteous</vt:lpstr>
      <vt:lpstr>It works! …. Kinda. </vt:lpstr>
      <vt:lpstr>PowerPoint Presentation</vt:lpstr>
      <vt:lpstr>If I could do it all over again, I would…</vt:lpstr>
      <vt:lpstr>The thing that I learned the most was…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Vanja Venezia</dc:title>
  <dc:creator>acarter</dc:creator>
  <cp:lastModifiedBy>acarter</cp:lastModifiedBy>
  <cp:revision>1</cp:revision>
  <dcterms:created xsi:type="dcterms:W3CDTF">2019-12-10T19:23:45Z</dcterms:created>
  <dcterms:modified xsi:type="dcterms:W3CDTF">2019-12-10T19:26:38Z</dcterms:modified>
</cp:coreProperties>
</file>